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  <p:sldMasterId id="2147483748" r:id="rId3"/>
  </p:sldMasterIdLst>
  <p:notesMasterIdLst>
    <p:notesMasterId r:id="rId18"/>
  </p:notesMasterIdLst>
  <p:handoutMasterIdLst>
    <p:handoutMasterId r:id="rId19"/>
  </p:handoutMasterIdLst>
  <p:sldIdLst>
    <p:sldId id="2633" r:id="rId4"/>
    <p:sldId id="2629" r:id="rId5"/>
    <p:sldId id="2635" r:id="rId6"/>
    <p:sldId id="2640" r:id="rId7"/>
    <p:sldId id="2658" r:id="rId8"/>
    <p:sldId id="2649" r:id="rId9"/>
    <p:sldId id="2644" r:id="rId10"/>
    <p:sldId id="2646" r:id="rId11"/>
    <p:sldId id="2653" r:id="rId12"/>
    <p:sldId id="2659" r:id="rId13"/>
    <p:sldId id="2660" r:id="rId14"/>
    <p:sldId id="2661" r:id="rId15"/>
    <p:sldId id="2662" r:id="rId16"/>
    <p:sldId id="2625" r:id="rId17"/>
  </p:sldIdLst>
  <p:sldSz cx="12192000" cy="6858000"/>
  <p:notesSz cx="7102475" cy="12131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BC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660"/>
  </p:normalViewPr>
  <p:slideViewPr>
    <p:cSldViewPr snapToGrid="0">
      <p:cViewPr>
        <p:scale>
          <a:sx n="77" d="100"/>
          <a:sy n="77" d="100"/>
        </p:scale>
        <p:origin x="-654" y="-4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500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3A03501F-6BB2-BB6C-91FC-D879235651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2"/>
            <a:ext cx="3077739" cy="608691"/>
          </a:xfrm>
          <a:prstGeom prst="rect">
            <a:avLst/>
          </a:prstGeom>
        </p:spPr>
        <p:txBody>
          <a:bodyPr vert="horz" lIns="107167" tIns="53583" rIns="107167" bIns="53583" rtlCol="0"/>
          <a:lstStyle>
            <a:lvl1pPr algn="l">
              <a:defRPr sz="1400"/>
            </a:lvl1pPr>
          </a:lstStyle>
          <a:p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D7D6FB2-5747-9E94-69B1-18C6F06A4C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4" y="2"/>
            <a:ext cx="3077739" cy="608691"/>
          </a:xfrm>
          <a:prstGeom prst="rect">
            <a:avLst/>
          </a:prstGeom>
        </p:spPr>
        <p:txBody>
          <a:bodyPr vert="horz" lIns="107167" tIns="53583" rIns="107167" bIns="53583" rtlCol="0"/>
          <a:lstStyle>
            <a:lvl1pPr algn="r">
              <a:defRPr sz="1400"/>
            </a:lvl1pPr>
          </a:lstStyle>
          <a:p>
            <a:fld id="{992A970D-61EA-4F99-848E-2486A4597A68}" type="datetimeFigureOut">
              <a:rPr lang="en-ID" smtClean="0"/>
              <a:t>17/11/2023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C1B6869-C6B6-C355-91BE-B536D2E193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11522986"/>
            <a:ext cx="3077739" cy="608690"/>
          </a:xfrm>
          <a:prstGeom prst="rect">
            <a:avLst/>
          </a:prstGeom>
        </p:spPr>
        <p:txBody>
          <a:bodyPr vert="horz" lIns="107167" tIns="53583" rIns="107167" bIns="53583" rtlCol="0" anchor="b"/>
          <a:lstStyle>
            <a:lvl1pPr algn="l">
              <a:defRPr sz="14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E0DC275-7F89-D0F7-8394-84F5905ED25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4" y="11522986"/>
            <a:ext cx="3077739" cy="608690"/>
          </a:xfrm>
          <a:prstGeom prst="rect">
            <a:avLst/>
          </a:prstGeom>
        </p:spPr>
        <p:txBody>
          <a:bodyPr vert="horz" lIns="107167" tIns="53583" rIns="107167" bIns="53583" rtlCol="0" anchor="b"/>
          <a:lstStyle>
            <a:lvl1pPr algn="r">
              <a:defRPr sz="1400"/>
            </a:lvl1pPr>
          </a:lstStyle>
          <a:p>
            <a:fld id="{F0EDB62F-4F5A-4F27-A8EA-A8E52BA6289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3064718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77739" cy="608691"/>
          </a:xfrm>
          <a:prstGeom prst="rect">
            <a:avLst/>
          </a:prstGeom>
        </p:spPr>
        <p:txBody>
          <a:bodyPr vert="horz" lIns="107167" tIns="53583" rIns="107167" bIns="53583" rtlCol="0"/>
          <a:lstStyle>
            <a:lvl1pPr algn="l">
              <a:defRPr sz="14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4" y="2"/>
            <a:ext cx="3077739" cy="608691"/>
          </a:xfrm>
          <a:prstGeom prst="rect">
            <a:avLst/>
          </a:prstGeom>
        </p:spPr>
        <p:txBody>
          <a:bodyPr vert="horz" lIns="107167" tIns="53583" rIns="107167" bIns="53583" rtlCol="0"/>
          <a:lstStyle>
            <a:lvl1pPr algn="r">
              <a:defRPr sz="1400"/>
            </a:lvl1pPr>
          </a:lstStyle>
          <a:p>
            <a:fld id="{197991AE-CC54-4082-BB26-5004E2FEBD4A}" type="datetimeFigureOut">
              <a:rPr lang="en-ID" smtClean="0"/>
              <a:t>17/11/2023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88900" y="1516063"/>
            <a:ext cx="7280275" cy="4095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7167" tIns="53583" rIns="107167" bIns="53583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5838370"/>
            <a:ext cx="5681980" cy="4776848"/>
          </a:xfrm>
          <a:prstGeom prst="rect">
            <a:avLst/>
          </a:prstGeom>
        </p:spPr>
        <p:txBody>
          <a:bodyPr vert="horz" lIns="107167" tIns="53583" rIns="107167" bIns="5358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11522986"/>
            <a:ext cx="3077739" cy="608690"/>
          </a:xfrm>
          <a:prstGeom prst="rect">
            <a:avLst/>
          </a:prstGeom>
        </p:spPr>
        <p:txBody>
          <a:bodyPr vert="horz" lIns="107167" tIns="53583" rIns="107167" bIns="53583" rtlCol="0" anchor="b"/>
          <a:lstStyle>
            <a:lvl1pPr algn="l">
              <a:defRPr sz="14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4" y="11522986"/>
            <a:ext cx="3077739" cy="608690"/>
          </a:xfrm>
          <a:prstGeom prst="rect">
            <a:avLst/>
          </a:prstGeom>
        </p:spPr>
        <p:txBody>
          <a:bodyPr vert="horz" lIns="107167" tIns="53583" rIns="107167" bIns="53583" rtlCol="0" anchor="b"/>
          <a:lstStyle>
            <a:lvl1pPr algn="r">
              <a:defRPr sz="1400"/>
            </a:lvl1pPr>
          </a:lstStyle>
          <a:p>
            <a:fld id="{01784F26-86B0-4552-9603-F30CB9A6B6E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3727253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3B4A-7628-478F-BD81-93B0BA7BE24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65199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3B4A-7628-478F-BD81-93B0BA7BE24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49175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3B4A-7628-478F-BD81-93B0BA7BE24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49863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ide placeholder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8288" y="0"/>
            <a:ext cx="3063240" cy="343814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79744" y="0"/>
            <a:ext cx="3063240" cy="343814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030728" y="3438144"/>
            <a:ext cx="3063240" cy="343814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128760" y="3438144"/>
            <a:ext cx="3063240" cy="343814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308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Normal Center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70455" y="471325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735499" y="2093705"/>
            <a:ext cx="2537788" cy="1325356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3485325" y="2093705"/>
            <a:ext cx="2537788" cy="1325356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235151" y="2093705"/>
            <a:ext cx="2537788" cy="1325356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8984977" y="2093705"/>
            <a:ext cx="2537788" cy="1325356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189710" y="6379631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49B9A1CC-CF23-404A-A754-6B4803B2A082}" type="slidenum">
              <a:rPr lang="id-ID" sz="1400" smtClean="0">
                <a:solidFill>
                  <a:schemeClr val="tx1"/>
                </a:solidFill>
              </a:rPr>
              <a:pPr algn="l"/>
              <a:t>‹#›</a:t>
            </a:fld>
            <a:endParaRPr lang="id-ID" sz="140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70455" y="6392883"/>
            <a:ext cx="753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b="1">
                <a:solidFill>
                  <a:schemeClr val="tx1"/>
                </a:solidFill>
                <a:latin typeface="+mn-lt"/>
              </a:rPr>
              <a:t>SLIDE  </a:t>
            </a:r>
            <a:endParaRPr lang="id-ID" sz="14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1094726" y="6546086"/>
            <a:ext cx="116208" cy="68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13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laceholder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4996071" y="2411757"/>
            <a:ext cx="2153478" cy="170967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7374833" y="2411757"/>
            <a:ext cx="2153478" cy="170967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740348" y="2411757"/>
            <a:ext cx="2153478" cy="170967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TextBox 7"/>
          <p:cNvSpPr txBox="1"/>
          <p:nvPr userDrawn="1"/>
        </p:nvSpPr>
        <p:spPr>
          <a:xfrm>
            <a:off x="1189710" y="6379631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49B9A1CC-CF23-404A-A754-6B4803B2A082}" type="slidenum">
              <a:rPr lang="id-ID" sz="1400" smtClean="0">
                <a:solidFill>
                  <a:schemeClr val="tx1"/>
                </a:solidFill>
              </a:rPr>
              <a:pPr algn="l"/>
              <a:t>‹#›</a:t>
            </a:fld>
            <a:endParaRPr lang="id-ID" sz="140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70455" y="6392883"/>
            <a:ext cx="753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b="1">
                <a:solidFill>
                  <a:schemeClr val="tx1"/>
                </a:solidFill>
                <a:latin typeface="+mn-lt"/>
              </a:rPr>
              <a:t>SLIDE  </a:t>
            </a:r>
            <a:endParaRPr lang="id-ID" sz="14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094726" y="6546086"/>
            <a:ext cx="116208" cy="68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03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irc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442872" y="2504663"/>
            <a:ext cx="2520000" cy="252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732617" y="2504663"/>
            <a:ext cx="2520000" cy="252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022362" y="2504663"/>
            <a:ext cx="2520000" cy="252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89710" y="6379631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49B9A1CC-CF23-404A-A754-6B4803B2A082}" type="slidenum">
              <a:rPr lang="id-ID" sz="1400" smtClean="0">
                <a:solidFill>
                  <a:schemeClr val="tx1"/>
                </a:solidFill>
              </a:rPr>
              <a:pPr algn="l"/>
              <a:t>‹#›</a:t>
            </a:fld>
            <a:endParaRPr lang="id-ID" sz="140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470455" y="6392883"/>
            <a:ext cx="753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b="1">
                <a:solidFill>
                  <a:schemeClr val="tx1"/>
                </a:solidFill>
                <a:latin typeface="+mn-lt"/>
              </a:rPr>
              <a:t>SLIDE  </a:t>
            </a:r>
            <a:endParaRPr lang="id-ID" sz="14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094726" y="6546086"/>
            <a:ext cx="116208" cy="68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20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Hierrarchy placehol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/>
          <p:nvPr userDrawn="1"/>
        </p:nvCxnSpPr>
        <p:spPr>
          <a:xfrm flipV="1">
            <a:off x="1528789" y="3809602"/>
            <a:ext cx="411255" cy="237864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528789" y="2620246"/>
            <a:ext cx="411255" cy="237864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 flipH="1" flipV="1">
            <a:off x="3497151" y="3809602"/>
            <a:ext cx="411255" cy="237864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3487814" y="2620246"/>
            <a:ext cx="411255" cy="237864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 flipV="1">
            <a:off x="2766937" y="4211546"/>
            <a:ext cx="0" cy="333316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>
            <a:off x="2756452" y="2074450"/>
            <a:ext cx="0" cy="333316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icture Placeholder 3"/>
          <p:cNvSpPr>
            <a:spLocks noGrp="1" noChangeAspect="1"/>
          </p:cNvSpPr>
          <p:nvPr>
            <p:ph type="pic" sz="quarter" idx="20"/>
          </p:nvPr>
        </p:nvSpPr>
        <p:spPr>
          <a:xfrm>
            <a:off x="3854223" y="1931262"/>
            <a:ext cx="900000" cy="90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 noChangeAspect="1"/>
          </p:cNvSpPr>
          <p:nvPr>
            <p:ph type="pic" sz="quarter" idx="21"/>
          </p:nvPr>
        </p:nvSpPr>
        <p:spPr>
          <a:xfrm>
            <a:off x="639711" y="1983856"/>
            <a:ext cx="900000" cy="90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 noChangeAspect="1"/>
          </p:cNvSpPr>
          <p:nvPr>
            <p:ph type="pic" sz="quarter" idx="22"/>
          </p:nvPr>
        </p:nvSpPr>
        <p:spPr>
          <a:xfrm>
            <a:off x="688338" y="3809602"/>
            <a:ext cx="900000" cy="90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 noChangeAspect="1"/>
          </p:cNvSpPr>
          <p:nvPr>
            <p:ph type="pic" sz="quarter" idx="23"/>
          </p:nvPr>
        </p:nvSpPr>
        <p:spPr>
          <a:xfrm>
            <a:off x="2316937" y="4517001"/>
            <a:ext cx="900000" cy="90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 noChangeAspect="1"/>
          </p:cNvSpPr>
          <p:nvPr>
            <p:ph type="pic" sz="quarter" idx="24"/>
          </p:nvPr>
        </p:nvSpPr>
        <p:spPr>
          <a:xfrm>
            <a:off x="3839520" y="3828853"/>
            <a:ext cx="900000" cy="90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 flipH="1">
            <a:off x="4659710" y="1864924"/>
            <a:ext cx="411255" cy="237864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Picture Placeholder 3"/>
          <p:cNvSpPr>
            <a:spLocks noGrp="1" noChangeAspect="1"/>
          </p:cNvSpPr>
          <p:nvPr>
            <p:ph type="pic" sz="quarter" idx="25"/>
          </p:nvPr>
        </p:nvSpPr>
        <p:spPr>
          <a:xfrm>
            <a:off x="4994517" y="1202788"/>
            <a:ext cx="900000" cy="90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cxnSp>
        <p:nvCxnSpPr>
          <p:cNvPr id="47" name="Straight Connector 46"/>
          <p:cNvCxnSpPr/>
          <p:nvPr userDrawn="1"/>
        </p:nvCxnSpPr>
        <p:spPr>
          <a:xfrm flipH="1" flipV="1">
            <a:off x="4706644" y="2631128"/>
            <a:ext cx="411255" cy="237864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Picture Placeholder 3"/>
          <p:cNvSpPr>
            <a:spLocks noGrp="1" noChangeAspect="1"/>
          </p:cNvSpPr>
          <p:nvPr>
            <p:ph type="pic" sz="quarter" idx="26"/>
          </p:nvPr>
        </p:nvSpPr>
        <p:spPr>
          <a:xfrm>
            <a:off x="5049013" y="2650379"/>
            <a:ext cx="900000" cy="90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 noChangeAspect="1"/>
          </p:cNvSpPr>
          <p:nvPr>
            <p:ph type="pic" sz="quarter" idx="19"/>
          </p:nvPr>
        </p:nvSpPr>
        <p:spPr>
          <a:xfrm>
            <a:off x="2316937" y="1224424"/>
            <a:ext cx="900000" cy="90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813929" y="2411546"/>
            <a:ext cx="1800000" cy="180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TextBox 23"/>
          <p:cNvSpPr txBox="1"/>
          <p:nvPr userDrawn="1"/>
        </p:nvSpPr>
        <p:spPr>
          <a:xfrm>
            <a:off x="1189710" y="6379631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49B9A1CC-CF23-404A-A754-6B4803B2A082}" type="slidenum">
              <a:rPr lang="id-ID" sz="1400" smtClean="0">
                <a:solidFill>
                  <a:schemeClr val="tx1"/>
                </a:solidFill>
              </a:rPr>
              <a:pPr algn="l"/>
              <a:t>‹#›</a:t>
            </a:fld>
            <a:endParaRPr lang="id-ID" sz="140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470455" y="6392883"/>
            <a:ext cx="753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b="1">
                <a:solidFill>
                  <a:schemeClr val="tx1"/>
                </a:solidFill>
                <a:latin typeface="+mn-lt"/>
              </a:rPr>
              <a:t>SLIDE  </a:t>
            </a:r>
            <a:endParaRPr lang="id-ID" sz="14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1094726" y="6546086"/>
            <a:ext cx="116208" cy="68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81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87896" y="2859710"/>
            <a:ext cx="3328416" cy="1472184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05288" y="2859710"/>
            <a:ext cx="3328416" cy="1472184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22680" y="2859710"/>
            <a:ext cx="3328416" cy="1472184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89710" y="6379631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49B9A1CC-CF23-404A-A754-6B4803B2A082}" type="slidenum">
              <a:rPr lang="id-ID" sz="1400" smtClean="0">
                <a:solidFill>
                  <a:schemeClr val="tx1"/>
                </a:solidFill>
              </a:rPr>
              <a:pPr algn="l"/>
              <a:t>‹#›</a:t>
            </a:fld>
            <a:endParaRPr lang="id-ID" sz="140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470455" y="6392883"/>
            <a:ext cx="753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b="1">
                <a:solidFill>
                  <a:schemeClr val="tx1"/>
                </a:solidFill>
                <a:latin typeface="+mn-lt"/>
              </a:rPr>
              <a:t>SLIDE  </a:t>
            </a:r>
            <a:endParaRPr lang="id-ID" sz="14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1094726" y="6546086"/>
            <a:ext cx="116208" cy="68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84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itting, man, white, holding&#10;&#10;Description automatically generated">
            <a:extLst>
              <a:ext uri="{FF2B5EF4-FFF2-40B4-BE49-F238E27FC236}">
                <a16:creationId xmlns:a16="http://schemas.microsoft.com/office/drawing/2014/main" xmlns="" id="{C6CCAEDE-103E-E34D-B2E5-B6D1FB13E2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Shape">
            <a:extLst>
              <a:ext uri="{FF2B5EF4-FFF2-40B4-BE49-F238E27FC236}">
                <a16:creationId xmlns:a16="http://schemas.microsoft.com/office/drawing/2014/main" xmlns="" id="{8B7C98C1-D3F6-2249-B08B-4BDDD8F7605F}"/>
              </a:ext>
            </a:extLst>
          </p:cNvPr>
          <p:cNvSpPr/>
          <p:nvPr userDrawn="1"/>
        </p:nvSpPr>
        <p:spPr>
          <a:xfrm>
            <a:off x="441433" y="635638"/>
            <a:ext cx="1262643" cy="13872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68" h="19972" extrusionOk="0">
                <a:moveTo>
                  <a:pt x="0" y="10012"/>
                </a:moveTo>
                <a:lnTo>
                  <a:pt x="0" y="3318"/>
                </a:lnTo>
                <a:cubicBezTo>
                  <a:pt x="0" y="755"/>
                  <a:pt x="3189" y="-814"/>
                  <a:pt x="5716" y="441"/>
                </a:cubicBezTo>
                <a:lnTo>
                  <a:pt x="12394" y="3788"/>
                </a:lnTo>
                <a:lnTo>
                  <a:pt x="19073" y="7136"/>
                </a:lnTo>
                <a:cubicBezTo>
                  <a:pt x="21600" y="8391"/>
                  <a:pt x="21600" y="11581"/>
                  <a:pt x="19073" y="12836"/>
                </a:cubicBezTo>
                <a:lnTo>
                  <a:pt x="12394" y="16184"/>
                </a:lnTo>
                <a:lnTo>
                  <a:pt x="5716" y="19531"/>
                </a:lnTo>
                <a:cubicBezTo>
                  <a:pt x="3189" y="20786"/>
                  <a:pt x="0" y="19217"/>
                  <a:pt x="0" y="16654"/>
                </a:cubicBezTo>
                <a:lnTo>
                  <a:pt x="0" y="10012"/>
                </a:lnTo>
                <a:close/>
              </a:path>
            </a:pathLst>
          </a:custGeom>
          <a:solidFill>
            <a:schemeClr val="accent6">
              <a:alpha val="85000"/>
            </a:schemeClr>
          </a:solidFill>
          <a:ln w="12700">
            <a:miter lim="400000"/>
          </a:ln>
        </p:spPr>
        <p:txBody>
          <a:bodyPr lIns="38099" tIns="38099" rIns="38099" bIns="38099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430904D0-7E28-4134-81DF-F5FC9619C464}"/>
              </a:ext>
            </a:extLst>
          </p:cNvPr>
          <p:cNvSpPr/>
          <p:nvPr userDrawn="1"/>
        </p:nvSpPr>
        <p:spPr>
          <a:xfrm>
            <a:off x="0" y="-1"/>
            <a:ext cx="2004088" cy="1720332"/>
          </a:xfrm>
          <a:custGeom>
            <a:avLst/>
            <a:gdLst>
              <a:gd name="connsiteX0" fmla="*/ 0 w 2004088"/>
              <a:gd name="connsiteY0" fmla="*/ 0 h 1720332"/>
              <a:gd name="connsiteX1" fmla="*/ 1123335 w 2004088"/>
              <a:gd name="connsiteY1" fmla="*/ 0 h 1720332"/>
              <a:gd name="connsiteX2" fmla="*/ 1937246 w 2004088"/>
              <a:gd name="connsiteY2" fmla="*/ 469642 h 1720332"/>
              <a:gd name="connsiteX3" fmla="*/ 1937246 w 2004088"/>
              <a:gd name="connsiteY3" fmla="*/ 700885 h 1720332"/>
              <a:gd name="connsiteX4" fmla="*/ 1069379 w 2004088"/>
              <a:gd name="connsiteY4" fmla="*/ 1201661 h 1720332"/>
              <a:gd name="connsiteX5" fmla="*/ 201605 w 2004088"/>
              <a:gd name="connsiteY5" fmla="*/ 1702436 h 1720332"/>
              <a:gd name="connsiteX6" fmla="*/ 0 w 2004088"/>
              <a:gd name="connsiteY6" fmla="*/ 1585733 h 1720332"/>
              <a:gd name="connsiteX7" fmla="*/ 0 w 2004088"/>
              <a:gd name="connsiteY7" fmla="*/ 586345 h 172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4088" h="1720332">
                <a:moveTo>
                  <a:pt x="0" y="0"/>
                </a:moveTo>
                <a:lnTo>
                  <a:pt x="1123335" y="0"/>
                </a:lnTo>
                <a:lnTo>
                  <a:pt x="1937246" y="469642"/>
                </a:lnTo>
                <a:cubicBezTo>
                  <a:pt x="2026369" y="520585"/>
                  <a:pt x="2026369" y="649943"/>
                  <a:pt x="1937246" y="700885"/>
                </a:cubicBezTo>
                <a:lnTo>
                  <a:pt x="1069379" y="1201661"/>
                </a:lnTo>
                <a:lnTo>
                  <a:pt x="201605" y="1702436"/>
                </a:lnTo>
                <a:cubicBezTo>
                  <a:pt x="112483" y="1753379"/>
                  <a:pt x="0" y="1689673"/>
                  <a:pt x="0" y="1585733"/>
                </a:cubicBezTo>
                <a:lnTo>
                  <a:pt x="0" y="586345"/>
                </a:lnTo>
                <a:close/>
              </a:path>
            </a:pathLst>
          </a:custGeom>
          <a:solidFill>
            <a:schemeClr val="accent3">
              <a:alpha val="85000"/>
            </a:schemeClr>
          </a:solidFill>
          <a:ln w="12700">
            <a:miter lim="400000"/>
          </a:ln>
        </p:spPr>
        <p:txBody>
          <a:bodyPr wrap="square" lIns="38099" tIns="38099" rIns="38099" bIns="38099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0D08B00A-9A13-4AB1-A72D-2F499BA2E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371" y="365125"/>
            <a:ext cx="9198429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489DC5E6-DDCD-4B67-B47F-0BD6C54B8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0394" y="1825624"/>
            <a:ext cx="9843407" cy="435133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xmlns="" id="{2FB69F9D-87DD-3F44-94E6-911788B26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28902" y="6356351"/>
            <a:ext cx="7757703" cy="365125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dirty="0"/>
              <a:t>Your Footer Here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xmlns="" id="{84E37FA5-D460-C240-8CDF-6401F6461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49890" y="6356351"/>
            <a:ext cx="803911" cy="365125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672B7600-67E3-4D97-B453-880E2742B9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xmlns="" id="{D2C434A0-C666-9343-A8FF-A21DF74641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1688579" cy="365125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948978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xmlns="" id="{6BD3B7B0-F003-41E5-B428-E51B82DFB9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27212" y="685800"/>
            <a:ext cx="8537576" cy="646113"/>
          </a:xfrm>
        </p:spPr>
        <p:txBody>
          <a:bodyPr anchor="ctr"/>
          <a:lstStyle>
            <a:lvl1pPr algn="ctr">
              <a:lnSpc>
                <a:spcPct val="100000"/>
              </a:lnSpc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097999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3B4A-7628-478F-BD81-93B0BA7BE24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51840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 userDrawn="1"/>
        </p:nvSpPr>
        <p:spPr>
          <a:xfrm>
            <a:off x="623393" y="452670"/>
            <a:ext cx="2678329" cy="6006557"/>
          </a:xfrm>
          <a:custGeom>
            <a:avLst/>
            <a:gdLst>
              <a:gd name="connsiteX0" fmla="*/ 624840 w 1417320"/>
              <a:gd name="connsiteY0" fmla="*/ 800100 h 3855720"/>
              <a:gd name="connsiteX1" fmla="*/ 624840 w 1417320"/>
              <a:gd name="connsiteY1" fmla="*/ 617220 h 3855720"/>
              <a:gd name="connsiteX2" fmla="*/ 800100 w 1417320"/>
              <a:gd name="connsiteY2" fmla="*/ 617220 h 3855720"/>
              <a:gd name="connsiteX3" fmla="*/ 800100 w 1417320"/>
              <a:gd name="connsiteY3" fmla="*/ 876300 h 3855720"/>
              <a:gd name="connsiteX4" fmla="*/ 449580 w 1417320"/>
              <a:gd name="connsiteY4" fmla="*/ 876300 h 3855720"/>
              <a:gd name="connsiteX5" fmla="*/ 449580 w 1417320"/>
              <a:gd name="connsiteY5" fmla="*/ 571500 h 3855720"/>
              <a:gd name="connsiteX6" fmla="*/ 266700 w 1417320"/>
              <a:gd name="connsiteY6" fmla="*/ 571500 h 3855720"/>
              <a:gd name="connsiteX7" fmla="*/ 723900 w 1417320"/>
              <a:gd name="connsiteY7" fmla="*/ 114300 h 3855720"/>
              <a:gd name="connsiteX8" fmla="*/ 1165860 w 1417320"/>
              <a:gd name="connsiteY8" fmla="*/ 556260 h 3855720"/>
              <a:gd name="connsiteX9" fmla="*/ 1013460 w 1417320"/>
              <a:gd name="connsiteY9" fmla="*/ 556260 h 3855720"/>
              <a:gd name="connsiteX10" fmla="*/ 1013460 w 1417320"/>
              <a:gd name="connsiteY10" fmla="*/ 960120 h 3855720"/>
              <a:gd name="connsiteX11" fmla="*/ 0 w 1417320"/>
              <a:gd name="connsiteY11" fmla="*/ 960120 h 3855720"/>
              <a:gd name="connsiteX12" fmla="*/ 0 w 1417320"/>
              <a:gd name="connsiteY12" fmla="*/ 0 h 3855720"/>
              <a:gd name="connsiteX13" fmla="*/ 1417320 w 1417320"/>
              <a:gd name="connsiteY13" fmla="*/ 0 h 3855720"/>
              <a:gd name="connsiteX14" fmla="*/ 1417320 w 1417320"/>
              <a:gd name="connsiteY14" fmla="*/ 1074420 h 3855720"/>
              <a:gd name="connsiteX15" fmla="*/ 746760 w 1417320"/>
              <a:gd name="connsiteY15" fmla="*/ 1074420 h 3855720"/>
              <a:gd name="connsiteX16" fmla="*/ 746760 w 1417320"/>
              <a:gd name="connsiteY16" fmla="*/ 3855720 h 3855720"/>
              <a:gd name="connsiteX17" fmla="*/ 777240 w 1417320"/>
              <a:gd name="connsiteY17" fmla="*/ 3855720 h 3855720"/>
              <a:gd name="connsiteX18" fmla="*/ 777240 w 1417320"/>
              <a:gd name="connsiteY18" fmla="*/ 3855720 h 3855720"/>
              <a:gd name="connsiteX0" fmla="*/ 624840 w 1417320"/>
              <a:gd name="connsiteY0" fmla="*/ 800100 h 3855720"/>
              <a:gd name="connsiteX1" fmla="*/ 624840 w 1417320"/>
              <a:gd name="connsiteY1" fmla="*/ 617220 h 3855720"/>
              <a:gd name="connsiteX2" fmla="*/ 800100 w 1417320"/>
              <a:gd name="connsiteY2" fmla="*/ 617220 h 3855720"/>
              <a:gd name="connsiteX3" fmla="*/ 800100 w 1417320"/>
              <a:gd name="connsiteY3" fmla="*/ 876300 h 3855720"/>
              <a:gd name="connsiteX4" fmla="*/ 449580 w 1417320"/>
              <a:gd name="connsiteY4" fmla="*/ 876300 h 3855720"/>
              <a:gd name="connsiteX5" fmla="*/ 449580 w 1417320"/>
              <a:gd name="connsiteY5" fmla="*/ 571500 h 3855720"/>
              <a:gd name="connsiteX6" fmla="*/ 266700 w 1417320"/>
              <a:gd name="connsiteY6" fmla="*/ 571500 h 3855720"/>
              <a:gd name="connsiteX7" fmla="*/ 723900 w 1417320"/>
              <a:gd name="connsiteY7" fmla="*/ 114300 h 3855720"/>
              <a:gd name="connsiteX8" fmla="*/ 1165860 w 1417320"/>
              <a:gd name="connsiteY8" fmla="*/ 556260 h 3855720"/>
              <a:gd name="connsiteX9" fmla="*/ 1013460 w 1417320"/>
              <a:gd name="connsiteY9" fmla="*/ 556260 h 3855720"/>
              <a:gd name="connsiteX10" fmla="*/ 1013460 w 1417320"/>
              <a:gd name="connsiteY10" fmla="*/ 960120 h 3855720"/>
              <a:gd name="connsiteX11" fmla="*/ 0 w 1417320"/>
              <a:gd name="connsiteY11" fmla="*/ 960120 h 3855720"/>
              <a:gd name="connsiteX12" fmla="*/ 0 w 1417320"/>
              <a:gd name="connsiteY12" fmla="*/ 0 h 3855720"/>
              <a:gd name="connsiteX13" fmla="*/ 1417320 w 1417320"/>
              <a:gd name="connsiteY13" fmla="*/ 0 h 3855720"/>
              <a:gd name="connsiteX14" fmla="*/ 1417320 w 1417320"/>
              <a:gd name="connsiteY14" fmla="*/ 1074420 h 3855720"/>
              <a:gd name="connsiteX15" fmla="*/ 746760 w 1417320"/>
              <a:gd name="connsiteY15" fmla="*/ 1074420 h 3855720"/>
              <a:gd name="connsiteX16" fmla="*/ 746760 w 1417320"/>
              <a:gd name="connsiteY16" fmla="*/ 3855720 h 3855720"/>
              <a:gd name="connsiteX17" fmla="*/ 777240 w 1417320"/>
              <a:gd name="connsiteY17" fmla="*/ 3855720 h 3855720"/>
              <a:gd name="connsiteX18" fmla="*/ 777240 w 1417320"/>
              <a:gd name="connsiteY18" fmla="*/ 3855720 h 3855720"/>
              <a:gd name="connsiteX0" fmla="*/ 624840 w 1417320"/>
              <a:gd name="connsiteY0" fmla="*/ 800100 h 3855720"/>
              <a:gd name="connsiteX1" fmla="*/ 624840 w 1417320"/>
              <a:gd name="connsiteY1" fmla="*/ 617220 h 3855720"/>
              <a:gd name="connsiteX2" fmla="*/ 800100 w 1417320"/>
              <a:gd name="connsiteY2" fmla="*/ 617220 h 3855720"/>
              <a:gd name="connsiteX3" fmla="*/ 800100 w 1417320"/>
              <a:gd name="connsiteY3" fmla="*/ 876300 h 3855720"/>
              <a:gd name="connsiteX4" fmla="*/ 449580 w 1417320"/>
              <a:gd name="connsiteY4" fmla="*/ 876300 h 3855720"/>
              <a:gd name="connsiteX5" fmla="*/ 449580 w 1417320"/>
              <a:gd name="connsiteY5" fmla="*/ 571500 h 3855720"/>
              <a:gd name="connsiteX6" fmla="*/ 266700 w 1417320"/>
              <a:gd name="connsiteY6" fmla="*/ 571500 h 3855720"/>
              <a:gd name="connsiteX7" fmla="*/ 723900 w 1417320"/>
              <a:gd name="connsiteY7" fmla="*/ 114300 h 3855720"/>
              <a:gd name="connsiteX8" fmla="*/ 1165860 w 1417320"/>
              <a:gd name="connsiteY8" fmla="*/ 556260 h 3855720"/>
              <a:gd name="connsiteX9" fmla="*/ 1013460 w 1417320"/>
              <a:gd name="connsiteY9" fmla="*/ 556260 h 3855720"/>
              <a:gd name="connsiteX10" fmla="*/ 1013460 w 1417320"/>
              <a:gd name="connsiteY10" fmla="*/ 960120 h 3855720"/>
              <a:gd name="connsiteX11" fmla="*/ 0 w 1417320"/>
              <a:gd name="connsiteY11" fmla="*/ 960120 h 3855720"/>
              <a:gd name="connsiteX12" fmla="*/ 0 w 1417320"/>
              <a:gd name="connsiteY12" fmla="*/ 0 h 3855720"/>
              <a:gd name="connsiteX13" fmla="*/ 1417320 w 1417320"/>
              <a:gd name="connsiteY13" fmla="*/ 0 h 3855720"/>
              <a:gd name="connsiteX14" fmla="*/ 1417320 w 1417320"/>
              <a:gd name="connsiteY14" fmla="*/ 1074420 h 3855720"/>
              <a:gd name="connsiteX15" fmla="*/ 746760 w 1417320"/>
              <a:gd name="connsiteY15" fmla="*/ 1074420 h 3855720"/>
              <a:gd name="connsiteX16" fmla="*/ 746760 w 1417320"/>
              <a:gd name="connsiteY16" fmla="*/ 3855720 h 3855720"/>
              <a:gd name="connsiteX17" fmla="*/ 777240 w 1417320"/>
              <a:gd name="connsiteY17" fmla="*/ 3855720 h 3855720"/>
              <a:gd name="connsiteX18" fmla="*/ 777240 w 1417320"/>
              <a:gd name="connsiteY18" fmla="*/ 3855720 h 3855720"/>
              <a:gd name="connsiteX0" fmla="*/ 624840 w 1417320"/>
              <a:gd name="connsiteY0" fmla="*/ 800100 h 3855720"/>
              <a:gd name="connsiteX1" fmla="*/ 624840 w 1417320"/>
              <a:gd name="connsiteY1" fmla="*/ 617220 h 3855720"/>
              <a:gd name="connsiteX2" fmla="*/ 800100 w 1417320"/>
              <a:gd name="connsiteY2" fmla="*/ 617220 h 3855720"/>
              <a:gd name="connsiteX3" fmla="*/ 800100 w 1417320"/>
              <a:gd name="connsiteY3" fmla="*/ 876300 h 3855720"/>
              <a:gd name="connsiteX4" fmla="*/ 449580 w 1417320"/>
              <a:gd name="connsiteY4" fmla="*/ 876300 h 3855720"/>
              <a:gd name="connsiteX5" fmla="*/ 449580 w 1417320"/>
              <a:gd name="connsiteY5" fmla="*/ 571500 h 3855720"/>
              <a:gd name="connsiteX6" fmla="*/ 266700 w 1417320"/>
              <a:gd name="connsiteY6" fmla="*/ 571500 h 3855720"/>
              <a:gd name="connsiteX7" fmla="*/ 723900 w 1417320"/>
              <a:gd name="connsiteY7" fmla="*/ 114300 h 3855720"/>
              <a:gd name="connsiteX8" fmla="*/ 1165860 w 1417320"/>
              <a:gd name="connsiteY8" fmla="*/ 556260 h 3855720"/>
              <a:gd name="connsiteX9" fmla="*/ 1013460 w 1417320"/>
              <a:gd name="connsiteY9" fmla="*/ 556260 h 3855720"/>
              <a:gd name="connsiteX10" fmla="*/ 1013460 w 1417320"/>
              <a:gd name="connsiteY10" fmla="*/ 960120 h 3855720"/>
              <a:gd name="connsiteX11" fmla="*/ 0 w 1417320"/>
              <a:gd name="connsiteY11" fmla="*/ 960120 h 3855720"/>
              <a:gd name="connsiteX12" fmla="*/ 0 w 1417320"/>
              <a:gd name="connsiteY12" fmla="*/ 0 h 3855720"/>
              <a:gd name="connsiteX13" fmla="*/ 1417320 w 1417320"/>
              <a:gd name="connsiteY13" fmla="*/ 0 h 3855720"/>
              <a:gd name="connsiteX14" fmla="*/ 1417320 w 1417320"/>
              <a:gd name="connsiteY14" fmla="*/ 1074420 h 3855720"/>
              <a:gd name="connsiteX15" fmla="*/ 746760 w 1417320"/>
              <a:gd name="connsiteY15" fmla="*/ 1074420 h 3855720"/>
              <a:gd name="connsiteX16" fmla="*/ 746760 w 1417320"/>
              <a:gd name="connsiteY16" fmla="*/ 3855720 h 3855720"/>
              <a:gd name="connsiteX17" fmla="*/ 777240 w 1417320"/>
              <a:gd name="connsiteY17" fmla="*/ 3855720 h 3855720"/>
              <a:gd name="connsiteX18" fmla="*/ 777240 w 1417320"/>
              <a:gd name="connsiteY18" fmla="*/ 3855720 h 3855720"/>
              <a:gd name="connsiteX0" fmla="*/ 624840 w 1417320"/>
              <a:gd name="connsiteY0" fmla="*/ 800100 h 3855720"/>
              <a:gd name="connsiteX1" fmla="*/ 624840 w 1417320"/>
              <a:gd name="connsiteY1" fmla="*/ 617220 h 3855720"/>
              <a:gd name="connsiteX2" fmla="*/ 800100 w 1417320"/>
              <a:gd name="connsiteY2" fmla="*/ 617220 h 3855720"/>
              <a:gd name="connsiteX3" fmla="*/ 800100 w 1417320"/>
              <a:gd name="connsiteY3" fmla="*/ 876300 h 3855720"/>
              <a:gd name="connsiteX4" fmla="*/ 449580 w 1417320"/>
              <a:gd name="connsiteY4" fmla="*/ 876300 h 3855720"/>
              <a:gd name="connsiteX5" fmla="*/ 449580 w 1417320"/>
              <a:gd name="connsiteY5" fmla="*/ 571500 h 3855720"/>
              <a:gd name="connsiteX6" fmla="*/ 266700 w 1417320"/>
              <a:gd name="connsiteY6" fmla="*/ 571500 h 3855720"/>
              <a:gd name="connsiteX7" fmla="*/ 723900 w 1417320"/>
              <a:gd name="connsiteY7" fmla="*/ 114300 h 3855720"/>
              <a:gd name="connsiteX8" fmla="*/ 1165860 w 1417320"/>
              <a:gd name="connsiteY8" fmla="*/ 556260 h 3855720"/>
              <a:gd name="connsiteX9" fmla="*/ 1013460 w 1417320"/>
              <a:gd name="connsiteY9" fmla="*/ 556260 h 3855720"/>
              <a:gd name="connsiteX10" fmla="*/ 1013460 w 1417320"/>
              <a:gd name="connsiteY10" fmla="*/ 960120 h 3855720"/>
              <a:gd name="connsiteX11" fmla="*/ 0 w 1417320"/>
              <a:gd name="connsiteY11" fmla="*/ 960120 h 3855720"/>
              <a:gd name="connsiteX12" fmla="*/ 0 w 1417320"/>
              <a:gd name="connsiteY12" fmla="*/ 0 h 3855720"/>
              <a:gd name="connsiteX13" fmla="*/ 1417320 w 1417320"/>
              <a:gd name="connsiteY13" fmla="*/ 0 h 3855720"/>
              <a:gd name="connsiteX14" fmla="*/ 1417320 w 1417320"/>
              <a:gd name="connsiteY14" fmla="*/ 1074420 h 3855720"/>
              <a:gd name="connsiteX15" fmla="*/ 746760 w 1417320"/>
              <a:gd name="connsiteY15" fmla="*/ 1074420 h 3855720"/>
              <a:gd name="connsiteX16" fmla="*/ 746760 w 1417320"/>
              <a:gd name="connsiteY16" fmla="*/ 3855720 h 3855720"/>
              <a:gd name="connsiteX17" fmla="*/ 777240 w 1417320"/>
              <a:gd name="connsiteY17" fmla="*/ 3855720 h 3855720"/>
              <a:gd name="connsiteX18" fmla="*/ 777240 w 1417320"/>
              <a:gd name="connsiteY18" fmla="*/ 3855720 h 3855720"/>
              <a:gd name="connsiteX0" fmla="*/ 624840 w 1417320"/>
              <a:gd name="connsiteY0" fmla="*/ 800100 h 3855720"/>
              <a:gd name="connsiteX1" fmla="*/ 624840 w 1417320"/>
              <a:gd name="connsiteY1" fmla="*/ 617220 h 3855720"/>
              <a:gd name="connsiteX2" fmla="*/ 800100 w 1417320"/>
              <a:gd name="connsiteY2" fmla="*/ 617220 h 3855720"/>
              <a:gd name="connsiteX3" fmla="*/ 800100 w 1417320"/>
              <a:gd name="connsiteY3" fmla="*/ 876300 h 3855720"/>
              <a:gd name="connsiteX4" fmla="*/ 449580 w 1417320"/>
              <a:gd name="connsiteY4" fmla="*/ 876300 h 3855720"/>
              <a:gd name="connsiteX5" fmla="*/ 449580 w 1417320"/>
              <a:gd name="connsiteY5" fmla="*/ 571500 h 3855720"/>
              <a:gd name="connsiteX6" fmla="*/ 266700 w 1417320"/>
              <a:gd name="connsiteY6" fmla="*/ 571500 h 3855720"/>
              <a:gd name="connsiteX7" fmla="*/ 723900 w 1417320"/>
              <a:gd name="connsiteY7" fmla="*/ 114300 h 3855720"/>
              <a:gd name="connsiteX8" fmla="*/ 1165860 w 1417320"/>
              <a:gd name="connsiteY8" fmla="*/ 556260 h 3855720"/>
              <a:gd name="connsiteX9" fmla="*/ 1013460 w 1417320"/>
              <a:gd name="connsiteY9" fmla="*/ 556260 h 3855720"/>
              <a:gd name="connsiteX10" fmla="*/ 1013460 w 1417320"/>
              <a:gd name="connsiteY10" fmla="*/ 960120 h 3855720"/>
              <a:gd name="connsiteX11" fmla="*/ 0 w 1417320"/>
              <a:gd name="connsiteY11" fmla="*/ 960120 h 3855720"/>
              <a:gd name="connsiteX12" fmla="*/ 0 w 1417320"/>
              <a:gd name="connsiteY12" fmla="*/ 0 h 3855720"/>
              <a:gd name="connsiteX13" fmla="*/ 1417320 w 1417320"/>
              <a:gd name="connsiteY13" fmla="*/ 0 h 3855720"/>
              <a:gd name="connsiteX14" fmla="*/ 1417320 w 1417320"/>
              <a:gd name="connsiteY14" fmla="*/ 1074420 h 3855720"/>
              <a:gd name="connsiteX15" fmla="*/ 746760 w 1417320"/>
              <a:gd name="connsiteY15" fmla="*/ 1074420 h 3855720"/>
              <a:gd name="connsiteX16" fmla="*/ 746760 w 1417320"/>
              <a:gd name="connsiteY16" fmla="*/ 3855720 h 3855720"/>
              <a:gd name="connsiteX17" fmla="*/ 777240 w 1417320"/>
              <a:gd name="connsiteY17" fmla="*/ 3855720 h 3855720"/>
              <a:gd name="connsiteX0" fmla="*/ 624840 w 1417320"/>
              <a:gd name="connsiteY0" fmla="*/ 800100 h 3912161"/>
              <a:gd name="connsiteX1" fmla="*/ 624840 w 1417320"/>
              <a:gd name="connsiteY1" fmla="*/ 617220 h 3912161"/>
              <a:gd name="connsiteX2" fmla="*/ 800100 w 1417320"/>
              <a:gd name="connsiteY2" fmla="*/ 617220 h 3912161"/>
              <a:gd name="connsiteX3" fmla="*/ 800100 w 1417320"/>
              <a:gd name="connsiteY3" fmla="*/ 876300 h 3912161"/>
              <a:gd name="connsiteX4" fmla="*/ 449580 w 1417320"/>
              <a:gd name="connsiteY4" fmla="*/ 876300 h 3912161"/>
              <a:gd name="connsiteX5" fmla="*/ 449580 w 1417320"/>
              <a:gd name="connsiteY5" fmla="*/ 571500 h 3912161"/>
              <a:gd name="connsiteX6" fmla="*/ 266700 w 1417320"/>
              <a:gd name="connsiteY6" fmla="*/ 571500 h 3912161"/>
              <a:gd name="connsiteX7" fmla="*/ 723900 w 1417320"/>
              <a:gd name="connsiteY7" fmla="*/ 114300 h 3912161"/>
              <a:gd name="connsiteX8" fmla="*/ 1165860 w 1417320"/>
              <a:gd name="connsiteY8" fmla="*/ 556260 h 3912161"/>
              <a:gd name="connsiteX9" fmla="*/ 1013460 w 1417320"/>
              <a:gd name="connsiteY9" fmla="*/ 556260 h 3912161"/>
              <a:gd name="connsiteX10" fmla="*/ 1013460 w 1417320"/>
              <a:gd name="connsiteY10" fmla="*/ 960120 h 3912161"/>
              <a:gd name="connsiteX11" fmla="*/ 0 w 1417320"/>
              <a:gd name="connsiteY11" fmla="*/ 960120 h 3912161"/>
              <a:gd name="connsiteX12" fmla="*/ 0 w 1417320"/>
              <a:gd name="connsiteY12" fmla="*/ 0 h 3912161"/>
              <a:gd name="connsiteX13" fmla="*/ 1417320 w 1417320"/>
              <a:gd name="connsiteY13" fmla="*/ 0 h 3912161"/>
              <a:gd name="connsiteX14" fmla="*/ 1417320 w 1417320"/>
              <a:gd name="connsiteY14" fmla="*/ 1074420 h 3912161"/>
              <a:gd name="connsiteX15" fmla="*/ 746760 w 1417320"/>
              <a:gd name="connsiteY15" fmla="*/ 1074420 h 3912161"/>
              <a:gd name="connsiteX16" fmla="*/ 746760 w 1417320"/>
              <a:gd name="connsiteY16" fmla="*/ 3855720 h 3912161"/>
              <a:gd name="connsiteX17" fmla="*/ 1132014 w 1417320"/>
              <a:gd name="connsiteY17" fmla="*/ 3912161 h 3912161"/>
              <a:gd name="connsiteX0" fmla="*/ 624840 w 1417320"/>
              <a:gd name="connsiteY0" fmla="*/ 800100 h 3855720"/>
              <a:gd name="connsiteX1" fmla="*/ 624840 w 1417320"/>
              <a:gd name="connsiteY1" fmla="*/ 617220 h 3855720"/>
              <a:gd name="connsiteX2" fmla="*/ 800100 w 1417320"/>
              <a:gd name="connsiteY2" fmla="*/ 617220 h 3855720"/>
              <a:gd name="connsiteX3" fmla="*/ 800100 w 1417320"/>
              <a:gd name="connsiteY3" fmla="*/ 876300 h 3855720"/>
              <a:gd name="connsiteX4" fmla="*/ 449580 w 1417320"/>
              <a:gd name="connsiteY4" fmla="*/ 876300 h 3855720"/>
              <a:gd name="connsiteX5" fmla="*/ 449580 w 1417320"/>
              <a:gd name="connsiteY5" fmla="*/ 571500 h 3855720"/>
              <a:gd name="connsiteX6" fmla="*/ 266700 w 1417320"/>
              <a:gd name="connsiteY6" fmla="*/ 571500 h 3855720"/>
              <a:gd name="connsiteX7" fmla="*/ 723900 w 1417320"/>
              <a:gd name="connsiteY7" fmla="*/ 114300 h 3855720"/>
              <a:gd name="connsiteX8" fmla="*/ 1165860 w 1417320"/>
              <a:gd name="connsiteY8" fmla="*/ 556260 h 3855720"/>
              <a:gd name="connsiteX9" fmla="*/ 1013460 w 1417320"/>
              <a:gd name="connsiteY9" fmla="*/ 556260 h 3855720"/>
              <a:gd name="connsiteX10" fmla="*/ 1013460 w 1417320"/>
              <a:gd name="connsiteY10" fmla="*/ 960120 h 3855720"/>
              <a:gd name="connsiteX11" fmla="*/ 0 w 1417320"/>
              <a:gd name="connsiteY11" fmla="*/ 960120 h 3855720"/>
              <a:gd name="connsiteX12" fmla="*/ 0 w 1417320"/>
              <a:gd name="connsiteY12" fmla="*/ 0 h 3855720"/>
              <a:gd name="connsiteX13" fmla="*/ 1417320 w 1417320"/>
              <a:gd name="connsiteY13" fmla="*/ 0 h 3855720"/>
              <a:gd name="connsiteX14" fmla="*/ 1417320 w 1417320"/>
              <a:gd name="connsiteY14" fmla="*/ 1074420 h 3855720"/>
              <a:gd name="connsiteX15" fmla="*/ 746760 w 1417320"/>
              <a:gd name="connsiteY15" fmla="*/ 1074420 h 3855720"/>
              <a:gd name="connsiteX16" fmla="*/ 746760 w 1417320"/>
              <a:gd name="connsiteY16" fmla="*/ 3855720 h 3855720"/>
              <a:gd name="connsiteX0" fmla="*/ 624840 w 2109415"/>
              <a:gd name="connsiteY0" fmla="*/ 800100 h 3855720"/>
              <a:gd name="connsiteX1" fmla="*/ 624840 w 2109415"/>
              <a:gd name="connsiteY1" fmla="*/ 617220 h 3855720"/>
              <a:gd name="connsiteX2" fmla="*/ 800100 w 2109415"/>
              <a:gd name="connsiteY2" fmla="*/ 617220 h 3855720"/>
              <a:gd name="connsiteX3" fmla="*/ 800100 w 2109415"/>
              <a:gd name="connsiteY3" fmla="*/ 876300 h 3855720"/>
              <a:gd name="connsiteX4" fmla="*/ 449580 w 2109415"/>
              <a:gd name="connsiteY4" fmla="*/ 876300 h 3855720"/>
              <a:gd name="connsiteX5" fmla="*/ 449580 w 2109415"/>
              <a:gd name="connsiteY5" fmla="*/ 571500 h 3855720"/>
              <a:gd name="connsiteX6" fmla="*/ 266700 w 2109415"/>
              <a:gd name="connsiteY6" fmla="*/ 571500 h 3855720"/>
              <a:gd name="connsiteX7" fmla="*/ 723900 w 2109415"/>
              <a:gd name="connsiteY7" fmla="*/ 114300 h 3855720"/>
              <a:gd name="connsiteX8" fmla="*/ 1165860 w 2109415"/>
              <a:gd name="connsiteY8" fmla="*/ 556260 h 3855720"/>
              <a:gd name="connsiteX9" fmla="*/ 1013460 w 2109415"/>
              <a:gd name="connsiteY9" fmla="*/ 556260 h 3855720"/>
              <a:gd name="connsiteX10" fmla="*/ 1013460 w 2109415"/>
              <a:gd name="connsiteY10" fmla="*/ 960120 h 3855720"/>
              <a:gd name="connsiteX11" fmla="*/ 0 w 2109415"/>
              <a:gd name="connsiteY11" fmla="*/ 960120 h 3855720"/>
              <a:gd name="connsiteX12" fmla="*/ 0 w 2109415"/>
              <a:gd name="connsiteY12" fmla="*/ 0 h 3855720"/>
              <a:gd name="connsiteX13" fmla="*/ 1417320 w 2109415"/>
              <a:gd name="connsiteY13" fmla="*/ 0 h 3855720"/>
              <a:gd name="connsiteX14" fmla="*/ 1417320 w 2109415"/>
              <a:gd name="connsiteY14" fmla="*/ 1074420 h 3855720"/>
              <a:gd name="connsiteX15" fmla="*/ 2109415 w 2109415"/>
              <a:gd name="connsiteY15" fmla="*/ 1074420 h 3855720"/>
              <a:gd name="connsiteX16" fmla="*/ 746760 w 2109415"/>
              <a:gd name="connsiteY16" fmla="*/ 3855720 h 3855720"/>
              <a:gd name="connsiteX0" fmla="*/ 624840 w 2125540"/>
              <a:gd name="connsiteY0" fmla="*/ 800100 h 4766844"/>
              <a:gd name="connsiteX1" fmla="*/ 624840 w 2125540"/>
              <a:gd name="connsiteY1" fmla="*/ 617220 h 4766844"/>
              <a:gd name="connsiteX2" fmla="*/ 800100 w 2125540"/>
              <a:gd name="connsiteY2" fmla="*/ 617220 h 4766844"/>
              <a:gd name="connsiteX3" fmla="*/ 800100 w 2125540"/>
              <a:gd name="connsiteY3" fmla="*/ 876300 h 4766844"/>
              <a:gd name="connsiteX4" fmla="*/ 449580 w 2125540"/>
              <a:gd name="connsiteY4" fmla="*/ 876300 h 4766844"/>
              <a:gd name="connsiteX5" fmla="*/ 449580 w 2125540"/>
              <a:gd name="connsiteY5" fmla="*/ 571500 h 4766844"/>
              <a:gd name="connsiteX6" fmla="*/ 266700 w 2125540"/>
              <a:gd name="connsiteY6" fmla="*/ 571500 h 4766844"/>
              <a:gd name="connsiteX7" fmla="*/ 723900 w 2125540"/>
              <a:gd name="connsiteY7" fmla="*/ 114300 h 4766844"/>
              <a:gd name="connsiteX8" fmla="*/ 1165860 w 2125540"/>
              <a:gd name="connsiteY8" fmla="*/ 556260 h 4766844"/>
              <a:gd name="connsiteX9" fmla="*/ 1013460 w 2125540"/>
              <a:gd name="connsiteY9" fmla="*/ 556260 h 4766844"/>
              <a:gd name="connsiteX10" fmla="*/ 1013460 w 2125540"/>
              <a:gd name="connsiteY10" fmla="*/ 960120 h 4766844"/>
              <a:gd name="connsiteX11" fmla="*/ 0 w 2125540"/>
              <a:gd name="connsiteY11" fmla="*/ 960120 h 4766844"/>
              <a:gd name="connsiteX12" fmla="*/ 0 w 2125540"/>
              <a:gd name="connsiteY12" fmla="*/ 0 h 4766844"/>
              <a:gd name="connsiteX13" fmla="*/ 1417320 w 2125540"/>
              <a:gd name="connsiteY13" fmla="*/ 0 h 4766844"/>
              <a:gd name="connsiteX14" fmla="*/ 1417320 w 2125540"/>
              <a:gd name="connsiteY14" fmla="*/ 1074420 h 4766844"/>
              <a:gd name="connsiteX15" fmla="*/ 2109415 w 2125540"/>
              <a:gd name="connsiteY15" fmla="*/ 1074420 h 4766844"/>
              <a:gd name="connsiteX16" fmla="*/ 2125540 w 2125540"/>
              <a:gd name="connsiteY16" fmla="*/ 4766844 h 4766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25540" h="4766844">
                <a:moveTo>
                  <a:pt x="624840" y="800100"/>
                </a:moveTo>
                <a:lnTo>
                  <a:pt x="624840" y="617220"/>
                </a:lnTo>
                <a:lnTo>
                  <a:pt x="800100" y="617220"/>
                </a:lnTo>
                <a:lnTo>
                  <a:pt x="800100" y="876300"/>
                </a:lnTo>
                <a:lnTo>
                  <a:pt x="449580" y="876300"/>
                </a:lnTo>
                <a:lnTo>
                  <a:pt x="449580" y="571500"/>
                </a:lnTo>
                <a:lnTo>
                  <a:pt x="266700" y="571500"/>
                </a:lnTo>
                <a:lnTo>
                  <a:pt x="723900" y="114300"/>
                </a:lnTo>
                <a:lnTo>
                  <a:pt x="1165860" y="556260"/>
                </a:lnTo>
                <a:lnTo>
                  <a:pt x="1013460" y="556260"/>
                </a:lnTo>
                <a:lnTo>
                  <a:pt x="1013460" y="960120"/>
                </a:lnTo>
                <a:lnTo>
                  <a:pt x="0" y="960120"/>
                </a:lnTo>
                <a:lnTo>
                  <a:pt x="0" y="0"/>
                </a:lnTo>
                <a:lnTo>
                  <a:pt x="1417320" y="0"/>
                </a:lnTo>
                <a:lnTo>
                  <a:pt x="1417320" y="1074420"/>
                </a:lnTo>
                <a:lnTo>
                  <a:pt x="2109415" y="1074420"/>
                </a:lnTo>
                <a:lnTo>
                  <a:pt x="2125540" y="4766844"/>
                </a:lnTo>
              </a:path>
            </a:pathLst>
          </a:custGeom>
          <a:ln w="38100">
            <a:solidFill>
              <a:schemeClr val="bg1"/>
            </a:solidFill>
          </a:ln>
          <a:effectLst>
            <a:outerShdw blurRad="25400" dist="127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5606023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53851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1473443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6715918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255573" y="164638"/>
            <a:ext cx="9936427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255573" y="932723"/>
            <a:ext cx="9936427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245698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335360" y="4068564"/>
            <a:ext cx="2688299" cy="230425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3733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270085" y="4068564"/>
            <a:ext cx="2688299" cy="230425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3733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210400" y="4068564"/>
            <a:ext cx="2688299" cy="230425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3733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150715" y="4068564"/>
            <a:ext cx="2688299" cy="230425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3733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33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35360" y="1686508"/>
            <a:ext cx="2688299" cy="2352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270085" y="1695217"/>
            <a:ext cx="2688299" cy="2352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210400" y="1703927"/>
            <a:ext cx="2688299" cy="2352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9150715" y="1712636"/>
            <a:ext cx="2688299" cy="2352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875474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927648" y="1461543"/>
            <a:ext cx="8544949" cy="64971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3733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927648" y="2240807"/>
            <a:ext cx="7920000" cy="64971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3733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927648" y="3020071"/>
            <a:ext cx="7296000" cy="64971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3733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83765" y="164638"/>
            <a:ext cx="8208235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333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83765" y="932723"/>
            <a:ext cx="8208235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0000">
            <a:off x="300895" y="864740"/>
            <a:ext cx="3877568" cy="469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 rot="20700000">
            <a:off x="1160839" y="1048966"/>
            <a:ext cx="2236271" cy="34543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96380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548680"/>
            <a:ext cx="3552395" cy="354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768227" y="695936"/>
            <a:ext cx="3263552" cy="22164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8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613" y="3185733"/>
            <a:ext cx="3552395" cy="354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8112224" y="3332989"/>
            <a:ext cx="3263552" cy="22164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448720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1604797"/>
            <a:ext cx="8880309" cy="34563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8976320" y="0"/>
            <a:ext cx="321568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462799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8925520" y="596933"/>
            <a:ext cx="2592288" cy="5760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73213" y="2943853"/>
            <a:ext cx="2592288" cy="34137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420908" y="2943853"/>
            <a:ext cx="2592288" cy="34137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68603" y="2943853"/>
            <a:ext cx="2592288" cy="34137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70092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33" b="0" baseline="0">
                <a:solidFill>
                  <a:srgbClr val="4784A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rgbClr val="4784A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80958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3B4A-7628-478F-BD81-93B0BA7BE24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568039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706703" y="533433"/>
            <a:ext cx="360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920203" y="533433"/>
            <a:ext cx="3597605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307103" y="3423973"/>
            <a:ext cx="360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519903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01250" y="171745"/>
            <a:ext cx="4224469" cy="37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610629" y="171748"/>
            <a:ext cx="273600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4610629" y="2139745"/>
            <a:ext cx="273600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201249" y="4101075"/>
            <a:ext cx="2736000" cy="2592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3106969" y="4101075"/>
            <a:ext cx="4233631" cy="2592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9722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695733" y="1873019"/>
            <a:ext cx="8496267" cy="40324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29655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5010467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472011" y="1508786"/>
            <a:ext cx="3799787" cy="4865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7" name="Rounded Rectangle 16"/>
          <p:cNvSpPr/>
          <p:nvPr userDrawn="1"/>
        </p:nvSpPr>
        <p:spPr>
          <a:xfrm>
            <a:off x="709243" y="1796667"/>
            <a:ext cx="144693" cy="432063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3456857" y="1650935"/>
            <a:ext cx="669775" cy="669775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8479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Jud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="" xmlns:a16="http://schemas.microsoft.com/office/drawing/2014/main" id="{31A4FD0E-D581-A608-9D0E-12446F8B77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d-ID"/>
              <a:t>Klik untuk mengedit gaya judul Master</a:t>
            </a:r>
          </a:p>
        </p:txBody>
      </p:sp>
      <p:sp>
        <p:nvSpPr>
          <p:cNvPr id="3" name="Subjudul 2">
            <a:extLst>
              <a:ext uri="{FF2B5EF4-FFF2-40B4-BE49-F238E27FC236}">
                <a16:creationId xmlns="" xmlns:a16="http://schemas.microsoft.com/office/drawing/2014/main" id="{6766FBC1-6C32-5708-7568-7F5A546BA8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d-ID"/>
              <a:t>Klik untuk mengedit gaya subjudul Master</a:t>
            </a:r>
          </a:p>
        </p:txBody>
      </p:sp>
      <p:sp>
        <p:nvSpPr>
          <p:cNvPr id="4" name="Tampungan Tanggal 3">
            <a:extLst>
              <a:ext uri="{FF2B5EF4-FFF2-40B4-BE49-F238E27FC236}">
                <a16:creationId xmlns="" xmlns:a16="http://schemas.microsoft.com/office/drawing/2014/main" id="{21607754-2FA2-F688-07C9-21F0634FB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ampungan Kaki 4">
            <a:extLst>
              <a:ext uri="{FF2B5EF4-FFF2-40B4-BE49-F238E27FC236}">
                <a16:creationId xmlns="" xmlns:a16="http://schemas.microsoft.com/office/drawing/2014/main" id="{7E2993BE-D8E8-746C-F31F-A199050F9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
             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ampungan Nomor Slide 5">
            <a:extLst>
              <a:ext uri="{FF2B5EF4-FFF2-40B4-BE49-F238E27FC236}">
                <a16:creationId xmlns="" xmlns:a16="http://schemas.microsoft.com/office/drawing/2014/main" id="{ADE88F6C-561B-B49F-A47D-D30286B06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09497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udul dan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="" xmlns:a16="http://schemas.microsoft.com/office/drawing/2014/main" id="{5AD692DF-F076-D3CD-7063-11D8EE573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="" xmlns:a16="http://schemas.microsoft.com/office/drawing/2014/main" id="{C13F89D0-E09A-C50D-C873-03A64117B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4" name="Tampungan Tanggal 3">
            <a:extLst>
              <a:ext uri="{FF2B5EF4-FFF2-40B4-BE49-F238E27FC236}">
                <a16:creationId xmlns="" xmlns:a16="http://schemas.microsoft.com/office/drawing/2014/main" id="{BDC32EE8-7258-FEE1-DCFE-C238228DD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ampungan Kaki 4">
            <a:extLst>
              <a:ext uri="{FF2B5EF4-FFF2-40B4-BE49-F238E27FC236}">
                <a16:creationId xmlns="" xmlns:a16="http://schemas.microsoft.com/office/drawing/2014/main" id="{3CEDBFBC-C55A-FAAF-0518-A1650B72D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
             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ampungan Nomor Slide 5">
            <a:extLst>
              <a:ext uri="{FF2B5EF4-FFF2-40B4-BE49-F238E27FC236}">
                <a16:creationId xmlns="" xmlns:a16="http://schemas.microsoft.com/office/drawing/2014/main" id="{F4EAC573-30FD-6968-2017-0E78A9F5B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876883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eader Bagi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="" xmlns:a16="http://schemas.microsoft.com/office/drawing/2014/main" id="{4E6F7500-9F4B-9816-CC4E-4D9D7ACB4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d-ID"/>
              <a:t>Klik untuk mengedit gaya judul Master</a:t>
            </a:r>
          </a:p>
        </p:txBody>
      </p:sp>
      <p:sp>
        <p:nvSpPr>
          <p:cNvPr id="3" name="Tampungan Teks 2">
            <a:extLst>
              <a:ext uri="{FF2B5EF4-FFF2-40B4-BE49-F238E27FC236}">
                <a16:creationId xmlns="" xmlns:a16="http://schemas.microsoft.com/office/drawing/2014/main" id="{2C92FCFE-AF66-940A-2069-BBF7DAFA5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4" name="Tampungan Tanggal 3">
            <a:extLst>
              <a:ext uri="{FF2B5EF4-FFF2-40B4-BE49-F238E27FC236}">
                <a16:creationId xmlns="" xmlns:a16="http://schemas.microsoft.com/office/drawing/2014/main" id="{1C9F3015-24F0-13F4-0251-55021CD42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ampungan Kaki 4">
            <a:extLst>
              <a:ext uri="{FF2B5EF4-FFF2-40B4-BE49-F238E27FC236}">
                <a16:creationId xmlns="" xmlns:a16="http://schemas.microsoft.com/office/drawing/2014/main" id="{45EDE2C4-6328-DA9C-37CB-184017D81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
             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ampungan Nomor Slide 5">
            <a:extLst>
              <a:ext uri="{FF2B5EF4-FFF2-40B4-BE49-F238E27FC236}">
                <a16:creationId xmlns="" xmlns:a16="http://schemas.microsoft.com/office/drawing/2014/main" id="{01524B35-E6F5-B1D0-5840-865AA6CAA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360731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="" xmlns:a16="http://schemas.microsoft.com/office/drawing/2014/main" id="{1D851B24-ABFA-63D9-AE19-542854B23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="" xmlns:a16="http://schemas.microsoft.com/office/drawing/2014/main" id="{0BF11B0B-1162-FACE-B18D-B74B5E053E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4" name="Tampungan Konten 3">
            <a:extLst>
              <a:ext uri="{FF2B5EF4-FFF2-40B4-BE49-F238E27FC236}">
                <a16:creationId xmlns="" xmlns:a16="http://schemas.microsoft.com/office/drawing/2014/main" id="{7ED9312D-9D12-AE64-8A15-DD4AF4C66F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5" name="Tampungan Tanggal 4">
            <a:extLst>
              <a:ext uri="{FF2B5EF4-FFF2-40B4-BE49-F238E27FC236}">
                <a16:creationId xmlns="" xmlns:a16="http://schemas.microsoft.com/office/drawing/2014/main" id="{BB36C0E8-BA44-0900-C2E0-5D6F87B3F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ampungan Kaki 5">
            <a:extLst>
              <a:ext uri="{FF2B5EF4-FFF2-40B4-BE49-F238E27FC236}">
                <a16:creationId xmlns="" xmlns:a16="http://schemas.microsoft.com/office/drawing/2014/main" id="{5B293F31-4C54-226D-7A0E-B4C24BD40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
             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ampungan Nomor Slide 6">
            <a:extLst>
              <a:ext uri="{FF2B5EF4-FFF2-40B4-BE49-F238E27FC236}">
                <a16:creationId xmlns="" xmlns:a16="http://schemas.microsoft.com/office/drawing/2014/main" id="{F48C5C58-699E-CCA8-09A0-2ABE30996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440550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erbandi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="" xmlns:a16="http://schemas.microsoft.com/office/drawing/2014/main" id="{E6134B38-D458-280E-C6A6-F26C63040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ampungan Teks 2">
            <a:extLst>
              <a:ext uri="{FF2B5EF4-FFF2-40B4-BE49-F238E27FC236}">
                <a16:creationId xmlns="" xmlns:a16="http://schemas.microsoft.com/office/drawing/2014/main" id="{C87482F2-59A6-F53D-E90A-08CC42CC3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4" name="Tampungan Konten 3">
            <a:extLst>
              <a:ext uri="{FF2B5EF4-FFF2-40B4-BE49-F238E27FC236}">
                <a16:creationId xmlns="" xmlns:a16="http://schemas.microsoft.com/office/drawing/2014/main" id="{6C986B72-8949-2DA6-6EED-9C0EF4CA7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5" name="Tampungan Teks 4">
            <a:extLst>
              <a:ext uri="{FF2B5EF4-FFF2-40B4-BE49-F238E27FC236}">
                <a16:creationId xmlns="" xmlns:a16="http://schemas.microsoft.com/office/drawing/2014/main" id="{94227F76-E19F-B399-19F2-EDE15DD5C7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6" name="Tampungan Konten 5">
            <a:extLst>
              <a:ext uri="{FF2B5EF4-FFF2-40B4-BE49-F238E27FC236}">
                <a16:creationId xmlns="" xmlns:a16="http://schemas.microsoft.com/office/drawing/2014/main" id="{76CA63FB-FA95-0844-C5C1-DE40730E58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7" name="Tampungan Tanggal 6">
            <a:extLst>
              <a:ext uri="{FF2B5EF4-FFF2-40B4-BE49-F238E27FC236}">
                <a16:creationId xmlns="" xmlns:a16="http://schemas.microsoft.com/office/drawing/2014/main" id="{EA6CB259-980A-8F1E-EFAE-FF616D92D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ampungan Kaki 7">
            <a:extLst>
              <a:ext uri="{FF2B5EF4-FFF2-40B4-BE49-F238E27FC236}">
                <a16:creationId xmlns="" xmlns:a16="http://schemas.microsoft.com/office/drawing/2014/main" id="{D3B97091-6621-B40B-3236-F7B2D9CF6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
             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ampungan Nomor Slide 8">
            <a:extLst>
              <a:ext uri="{FF2B5EF4-FFF2-40B4-BE49-F238E27FC236}">
                <a16:creationId xmlns="" xmlns:a16="http://schemas.microsoft.com/office/drawing/2014/main" id="{7D5B0B54-78BD-4C7B-2320-6C9168BDD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81707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3B4A-7628-478F-BD81-93B0BA7BE24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936948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dul S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="" xmlns:a16="http://schemas.microsoft.com/office/drawing/2014/main" id="{10ED538A-2C02-BDA5-4EF9-A62963BAE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ampungan Tanggal 2">
            <a:extLst>
              <a:ext uri="{FF2B5EF4-FFF2-40B4-BE49-F238E27FC236}">
                <a16:creationId xmlns="" xmlns:a16="http://schemas.microsoft.com/office/drawing/2014/main" id="{945D60EB-B662-7DA7-C48B-F4F84637A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ampungan Kaki 3">
            <a:extLst>
              <a:ext uri="{FF2B5EF4-FFF2-40B4-BE49-F238E27FC236}">
                <a16:creationId xmlns="" xmlns:a16="http://schemas.microsoft.com/office/drawing/2014/main" id="{29CC6E85-5985-6EC5-5858-ACBA0669E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
             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ampungan Nomor Slide 4">
            <a:extLst>
              <a:ext uri="{FF2B5EF4-FFF2-40B4-BE49-F238E27FC236}">
                <a16:creationId xmlns="" xmlns:a16="http://schemas.microsoft.com/office/drawing/2014/main" id="{E2831DFB-A20B-BDBA-9425-E03CC861F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433727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os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Tanggal 1">
            <a:extLst>
              <a:ext uri="{FF2B5EF4-FFF2-40B4-BE49-F238E27FC236}">
                <a16:creationId xmlns="" xmlns:a16="http://schemas.microsoft.com/office/drawing/2014/main" id="{D9F3C1B0-6414-824B-4855-F75CE6A17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ampungan Kaki 2">
            <a:extLst>
              <a:ext uri="{FF2B5EF4-FFF2-40B4-BE49-F238E27FC236}">
                <a16:creationId xmlns="" xmlns:a16="http://schemas.microsoft.com/office/drawing/2014/main" id="{0614FAEC-F440-5077-EED3-CE99F7F56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
             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ampungan Nomor Slide 3">
            <a:extLst>
              <a:ext uri="{FF2B5EF4-FFF2-40B4-BE49-F238E27FC236}">
                <a16:creationId xmlns="" xmlns:a16="http://schemas.microsoft.com/office/drawing/2014/main" id="{DBBACE2B-C440-5A3A-3B70-AF4E6CEF3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363374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onten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="" xmlns:a16="http://schemas.microsoft.com/office/drawing/2014/main" id="{8E28ECD7-CA62-89A3-A0DF-0DC9AE2EF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d-ID"/>
              <a:t>Klik untuk mengedit gaya judul Master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="" xmlns:a16="http://schemas.microsoft.com/office/drawing/2014/main" id="{0AD8224F-E2CD-5E1E-4F13-E4512114C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4" name="Tampungan Teks 3">
            <a:extLst>
              <a:ext uri="{FF2B5EF4-FFF2-40B4-BE49-F238E27FC236}">
                <a16:creationId xmlns="" xmlns:a16="http://schemas.microsoft.com/office/drawing/2014/main" id="{BCEFB387-82E6-FCE2-3521-F5A5160C0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5" name="Tampungan Tanggal 4">
            <a:extLst>
              <a:ext uri="{FF2B5EF4-FFF2-40B4-BE49-F238E27FC236}">
                <a16:creationId xmlns="" xmlns:a16="http://schemas.microsoft.com/office/drawing/2014/main" id="{1D0C7C12-45EC-2FB2-BB38-445A1D5F9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ampungan Kaki 5">
            <a:extLst>
              <a:ext uri="{FF2B5EF4-FFF2-40B4-BE49-F238E27FC236}">
                <a16:creationId xmlns="" xmlns:a16="http://schemas.microsoft.com/office/drawing/2014/main" id="{CC460D2C-B09F-987E-6162-EE4B53A5A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
             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ampungan Nomor Slide 6">
            <a:extLst>
              <a:ext uri="{FF2B5EF4-FFF2-40B4-BE49-F238E27FC236}">
                <a16:creationId xmlns="" xmlns:a16="http://schemas.microsoft.com/office/drawing/2014/main" id="{98A482FA-1409-9519-EC72-CCBFA1C87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319869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Gambar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="" xmlns:a16="http://schemas.microsoft.com/office/drawing/2014/main" id="{FAFA5FBF-8CB5-AD9A-1BB8-0F9C03FB3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d-ID"/>
              <a:t>Klik untuk mengedit gaya judul Master</a:t>
            </a:r>
          </a:p>
        </p:txBody>
      </p:sp>
      <p:sp>
        <p:nvSpPr>
          <p:cNvPr id="3" name="Tampungan Gambar 2">
            <a:extLst>
              <a:ext uri="{FF2B5EF4-FFF2-40B4-BE49-F238E27FC236}">
                <a16:creationId xmlns="" xmlns:a16="http://schemas.microsoft.com/office/drawing/2014/main" id="{76209F51-A936-B9DF-9F1F-E03DB5DDD4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ampungan Teks 3">
            <a:extLst>
              <a:ext uri="{FF2B5EF4-FFF2-40B4-BE49-F238E27FC236}">
                <a16:creationId xmlns="" xmlns:a16="http://schemas.microsoft.com/office/drawing/2014/main" id="{5A9DEFB6-8FF8-FBBD-F7FF-9FF1F653F6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5" name="Tampungan Tanggal 4">
            <a:extLst>
              <a:ext uri="{FF2B5EF4-FFF2-40B4-BE49-F238E27FC236}">
                <a16:creationId xmlns="" xmlns:a16="http://schemas.microsoft.com/office/drawing/2014/main" id="{FF9FDF64-0C6E-455E-213C-DE594901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ampungan Kaki 5">
            <a:extLst>
              <a:ext uri="{FF2B5EF4-FFF2-40B4-BE49-F238E27FC236}">
                <a16:creationId xmlns="" xmlns:a16="http://schemas.microsoft.com/office/drawing/2014/main" id="{D675084A-655A-56C5-B52E-FE5CE5512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
             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ampungan Nomor Slide 6">
            <a:extLst>
              <a:ext uri="{FF2B5EF4-FFF2-40B4-BE49-F238E27FC236}">
                <a16:creationId xmlns="" xmlns:a16="http://schemas.microsoft.com/office/drawing/2014/main" id="{5CACE406-2B5D-B2CE-AF73-E658E192A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997064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Judul dan Teks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="" xmlns:a16="http://schemas.microsoft.com/office/drawing/2014/main" id="{77BC86C9-5CE7-B925-E687-2EFD67FE3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ampungan Teks Vertikal 2">
            <a:extLst>
              <a:ext uri="{FF2B5EF4-FFF2-40B4-BE49-F238E27FC236}">
                <a16:creationId xmlns="" xmlns:a16="http://schemas.microsoft.com/office/drawing/2014/main" id="{B7338682-77B4-442C-8811-2ABA1037CC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4" name="Tampungan Tanggal 3">
            <a:extLst>
              <a:ext uri="{FF2B5EF4-FFF2-40B4-BE49-F238E27FC236}">
                <a16:creationId xmlns="" xmlns:a16="http://schemas.microsoft.com/office/drawing/2014/main" id="{36B3192F-A11A-5505-1EB3-E3E53536F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ampungan Kaki 4">
            <a:extLst>
              <a:ext uri="{FF2B5EF4-FFF2-40B4-BE49-F238E27FC236}">
                <a16:creationId xmlns="" xmlns:a16="http://schemas.microsoft.com/office/drawing/2014/main" id="{40276C9E-ECDF-BDF7-35AE-E1787E14B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
             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ampungan Nomor Slide 5">
            <a:extLst>
              <a:ext uri="{FF2B5EF4-FFF2-40B4-BE49-F238E27FC236}">
                <a16:creationId xmlns="" xmlns:a16="http://schemas.microsoft.com/office/drawing/2014/main" id="{ADF8C5EB-F2B7-5266-BEA0-D7428EB3E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66523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Judul Vertikal dan Te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Vertikal 1">
            <a:extLst>
              <a:ext uri="{FF2B5EF4-FFF2-40B4-BE49-F238E27FC236}">
                <a16:creationId xmlns="" xmlns:a16="http://schemas.microsoft.com/office/drawing/2014/main" id="{E05A25FD-1EA3-B823-D1F1-1BFD08A022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ampungan Teks Vertikal 2">
            <a:extLst>
              <a:ext uri="{FF2B5EF4-FFF2-40B4-BE49-F238E27FC236}">
                <a16:creationId xmlns="" xmlns:a16="http://schemas.microsoft.com/office/drawing/2014/main" id="{56EBE810-511A-0E7A-484C-7A77FBEDB8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4" name="Tampungan Tanggal 3">
            <a:extLst>
              <a:ext uri="{FF2B5EF4-FFF2-40B4-BE49-F238E27FC236}">
                <a16:creationId xmlns="" xmlns:a16="http://schemas.microsoft.com/office/drawing/2014/main" id="{29B2CD09-C26A-47B0-D43D-A861B36D2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ampungan Kaki 4">
            <a:extLst>
              <a:ext uri="{FF2B5EF4-FFF2-40B4-BE49-F238E27FC236}">
                <a16:creationId xmlns="" xmlns:a16="http://schemas.microsoft.com/office/drawing/2014/main" id="{D10DE14A-B984-DC86-A6D1-240ED3071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
             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ampungan Nomor Slide 5">
            <a:extLst>
              <a:ext uri="{FF2B5EF4-FFF2-40B4-BE49-F238E27FC236}">
                <a16:creationId xmlns="" xmlns:a16="http://schemas.microsoft.com/office/drawing/2014/main" id="{11B1AD06-5F56-16F5-2219-9712345A9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34412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749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3B4A-7628-478F-BD81-93B0BA7BE24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96237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3B4A-7628-478F-BD81-93B0BA7BE24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75544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992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3B4A-7628-478F-BD81-93B0BA7BE24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95308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3B4A-7628-478F-BD81-93B0BA7BE24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5778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1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43B4A-7628-478F-BD81-93B0BA7BE24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430530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97" r:id="rId18"/>
    <p:sldLayoutId id="2147483698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84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Judul 1">
            <a:extLst>
              <a:ext uri="{FF2B5EF4-FFF2-40B4-BE49-F238E27FC236}">
                <a16:creationId xmlns="" xmlns:a16="http://schemas.microsoft.com/office/drawing/2014/main" id="{26ED648A-0A8F-6365-6B30-33A3233AD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ampungan Teks 2">
            <a:extLst>
              <a:ext uri="{FF2B5EF4-FFF2-40B4-BE49-F238E27FC236}">
                <a16:creationId xmlns="" xmlns:a16="http://schemas.microsoft.com/office/drawing/2014/main" id="{064C9D78-B3D5-77DC-1095-8841F24DF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4" name="Tampungan Tanggal 3">
            <a:extLst>
              <a:ext uri="{FF2B5EF4-FFF2-40B4-BE49-F238E27FC236}">
                <a16:creationId xmlns="" xmlns:a16="http://schemas.microsoft.com/office/drawing/2014/main" id="{51D7782D-B4D8-1648-5336-A742B31706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ampungan Kaki 4">
            <a:extLst>
              <a:ext uri="{FF2B5EF4-FFF2-40B4-BE49-F238E27FC236}">
                <a16:creationId xmlns="" xmlns:a16="http://schemas.microsoft.com/office/drawing/2014/main" id="{C149C06D-11C8-6420-DCC0-9C1165E2D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
             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ampungan Nomor Slide 5">
            <a:extLst>
              <a:ext uri="{FF2B5EF4-FFF2-40B4-BE49-F238E27FC236}">
                <a16:creationId xmlns="" xmlns:a16="http://schemas.microsoft.com/office/drawing/2014/main" id="{7DA7C1B6-446B-D6F1-1E40-6B5EA591A1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25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0.png"/><Relationship Id="rId5" Type="http://schemas.openxmlformats.org/officeDocument/2006/relationships/image" Target="../media/image11.svg"/><Relationship Id="rId10" Type="http://schemas.openxmlformats.org/officeDocument/2006/relationships/image" Target="../media/image22.jpg"/><Relationship Id="rId4" Type="http://schemas.openxmlformats.org/officeDocument/2006/relationships/image" Target="../media/image19.png"/><Relationship Id="rId9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94F30AF-4AC9-12C8-0691-8FCA28305B5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-839456"/>
            <a:ext cx="8378802" cy="7389114"/>
          </a:xfrm>
          <a:custGeom>
            <a:avLst/>
            <a:gdLst>
              <a:gd name="connsiteX0" fmla="*/ 1462554 w 8378802"/>
              <a:gd name="connsiteY0" fmla="*/ 427 h 7389114"/>
              <a:gd name="connsiteX1" fmla="*/ 2696415 w 8378802"/>
              <a:gd name="connsiteY1" fmla="*/ 291192 h 7389114"/>
              <a:gd name="connsiteX2" fmla="*/ 6989378 w 8378802"/>
              <a:gd name="connsiteY2" fmla="*/ 2523041 h 7389114"/>
              <a:gd name="connsiteX3" fmla="*/ 8087611 w 8378802"/>
              <a:gd name="connsiteY3" fmla="*/ 5999689 h 7389114"/>
              <a:gd name="connsiteX4" fmla="*/ 4610963 w 8378802"/>
              <a:gd name="connsiteY4" fmla="*/ 7097923 h 7389114"/>
              <a:gd name="connsiteX5" fmla="*/ 318000 w 8378802"/>
              <a:gd name="connsiteY5" fmla="*/ 4866073 h 7389114"/>
              <a:gd name="connsiteX6" fmla="*/ 90262 w 8378802"/>
              <a:gd name="connsiteY6" fmla="*/ 4732674 h 7389114"/>
              <a:gd name="connsiteX7" fmla="*/ 0 w 8378802"/>
              <a:gd name="connsiteY7" fmla="*/ 4666741 h 7389114"/>
              <a:gd name="connsiteX8" fmla="*/ 0 w 8378802"/>
              <a:gd name="connsiteY8" fmla="*/ 489544 h 7389114"/>
              <a:gd name="connsiteX9" fmla="*/ 62695 w 8378802"/>
              <a:gd name="connsiteY9" fmla="*/ 442626 h 7389114"/>
              <a:gd name="connsiteX10" fmla="*/ 1462554 w 8378802"/>
              <a:gd name="connsiteY10" fmla="*/ 427 h 7389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378802" h="7389114">
                <a:moveTo>
                  <a:pt x="1462554" y="427"/>
                </a:moveTo>
                <a:cubicBezTo>
                  <a:pt x="1878205" y="-7140"/>
                  <a:pt x="2301627" y="85948"/>
                  <a:pt x="2696415" y="291192"/>
                </a:cubicBezTo>
                <a:lnTo>
                  <a:pt x="6989378" y="2523041"/>
                </a:lnTo>
                <a:cubicBezTo>
                  <a:pt x="8252696" y="3179822"/>
                  <a:pt x="8744392" y="4736371"/>
                  <a:pt x="8087611" y="5999689"/>
                </a:cubicBezTo>
                <a:cubicBezTo>
                  <a:pt x="7430830" y="7263008"/>
                  <a:pt x="5874282" y="7754704"/>
                  <a:pt x="4610963" y="7097923"/>
                </a:cubicBezTo>
                <a:lnTo>
                  <a:pt x="318000" y="4866073"/>
                </a:lnTo>
                <a:cubicBezTo>
                  <a:pt x="239042" y="4825025"/>
                  <a:pt x="163099" y="4780461"/>
                  <a:pt x="90262" y="4732674"/>
                </a:cubicBezTo>
                <a:lnTo>
                  <a:pt x="0" y="4666741"/>
                </a:lnTo>
                <a:lnTo>
                  <a:pt x="0" y="489544"/>
                </a:lnTo>
                <a:lnTo>
                  <a:pt x="62695" y="442626"/>
                </a:lnTo>
                <a:cubicBezTo>
                  <a:pt x="476182" y="163532"/>
                  <a:pt x="963772" y="9507"/>
                  <a:pt x="1462554" y="427"/>
                </a:cubicBezTo>
                <a:close/>
              </a:path>
            </a:pathLst>
          </a:custGeom>
        </p:spPr>
      </p:pic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978510DE-EFBB-61C6-482F-5EF171B5C4F8}"/>
              </a:ext>
            </a:extLst>
          </p:cNvPr>
          <p:cNvSpPr/>
          <p:nvPr/>
        </p:nvSpPr>
        <p:spPr>
          <a:xfrm rot="12448156">
            <a:off x="-856918" y="4810960"/>
            <a:ext cx="4184771" cy="435755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125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B6B2F450-0E51-E7B9-DF6C-027A105F1F47}"/>
              </a:ext>
            </a:extLst>
          </p:cNvPr>
          <p:cNvSpPr/>
          <p:nvPr/>
        </p:nvSpPr>
        <p:spPr>
          <a:xfrm rot="12448156">
            <a:off x="-1489752" y="5102370"/>
            <a:ext cx="4184771" cy="262727"/>
          </a:xfrm>
          <a:prstGeom prst="roundRect">
            <a:avLst>
              <a:gd name="adj" fmla="val 50000"/>
            </a:avLst>
          </a:prstGeom>
          <a:solidFill>
            <a:srgbClr val="F6A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09484CCC-0A9F-C280-F100-72A3F118B037}"/>
              </a:ext>
            </a:extLst>
          </p:cNvPr>
          <p:cNvSpPr/>
          <p:nvPr/>
        </p:nvSpPr>
        <p:spPr>
          <a:xfrm rot="12448156">
            <a:off x="3146848" y="120182"/>
            <a:ext cx="4184771" cy="258337"/>
          </a:xfrm>
          <a:prstGeom prst="roundRect">
            <a:avLst>
              <a:gd name="adj" fmla="val 50000"/>
            </a:avLst>
          </a:prstGeom>
          <a:solidFill>
            <a:srgbClr val="1251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645B5A69-71B9-4D42-E547-3C01CEBEE858}"/>
              </a:ext>
            </a:extLst>
          </p:cNvPr>
          <p:cNvSpPr/>
          <p:nvPr/>
        </p:nvSpPr>
        <p:spPr>
          <a:xfrm rot="12448156">
            <a:off x="-1343640" y="277001"/>
            <a:ext cx="9994659" cy="5156200"/>
          </a:xfrm>
          <a:prstGeom prst="roundRect">
            <a:avLst>
              <a:gd name="adj" fmla="val 50000"/>
            </a:avLst>
          </a:prstGeom>
          <a:solidFill>
            <a:srgbClr val="12519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8C1A389-86BA-1B8C-B2AF-E7670A910EDB}"/>
              </a:ext>
            </a:extLst>
          </p:cNvPr>
          <p:cNvSpPr txBox="1"/>
          <p:nvPr/>
        </p:nvSpPr>
        <p:spPr>
          <a:xfrm>
            <a:off x="914398" y="1610772"/>
            <a:ext cx="958884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Broadway" pitchFamily="82" charset="0"/>
                <a:cs typeface="Mongolian Baiti" pitchFamily="66" charset="0"/>
              </a:rPr>
              <a:t>RENCANA AKSI PERBAIKAN DAN PENCEGAHAN KORUPSI DALAM PELAYANAN PUBLIK DI DINAS DUKCAPIL KAB. OKU SELATAN</a:t>
            </a:r>
            <a:endParaRPr kumimoji="0" lang="it-IT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roadway" pitchFamily="82" charset="0"/>
              <a:cs typeface="Mongolian Baiti" pitchFamily="66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5A095FDA-EA06-850F-FFBF-A532F2D4C992}"/>
              </a:ext>
            </a:extLst>
          </p:cNvPr>
          <p:cNvSpPr/>
          <p:nvPr/>
        </p:nvSpPr>
        <p:spPr>
          <a:xfrm rot="12448156">
            <a:off x="-1974697" y="7312"/>
            <a:ext cx="10880543" cy="5462215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6A5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="" xmlns:a16="http://schemas.microsoft.com/office/drawing/2014/main" id="{8EE9446E-2C61-4647-B629-8B6339682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4500" y="6388100"/>
            <a:ext cx="2743200" cy="365125"/>
          </a:xfrm>
        </p:spPr>
        <p:txBody>
          <a:bodyPr/>
          <a:lstStyle/>
          <a:p>
            <a:fld id="{35E16162-43DE-41E7-B57A-769DBA030BB8}" type="slidenum">
              <a:rPr lang="en-ID" smtClean="0"/>
              <a:t>1</a:t>
            </a:fld>
            <a:endParaRPr lang="en-ID" dirty="0"/>
          </a:p>
        </p:txBody>
      </p:sp>
      <p:sp>
        <p:nvSpPr>
          <p:cNvPr id="2" name="TextBox 1"/>
          <p:cNvSpPr txBox="1"/>
          <p:nvPr/>
        </p:nvSpPr>
        <p:spPr>
          <a:xfrm>
            <a:off x="6054810" y="6315448"/>
            <a:ext cx="5832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bg1"/>
                </a:solidFill>
                <a:latin typeface="Cooper Black" pitchFamily="18" charset="0"/>
              </a:rPr>
              <a:t>Muaradua</a:t>
            </a:r>
            <a:r>
              <a:rPr lang="en-US" sz="2000" dirty="0" smtClean="0">
                <a:solidFill>
                  <a:schemeClr val="bg1"/>
                </a:solidFill>
                <a:latin typeface="Cooper Black" pitchFamily="18" charset="0"/>
              </a:rPr>
              <a:t> , 17 November 2023</a:t>
            </a:r>
            <a:endParaRPr lang="en-US" sz="2000" dirty="0">
              <a:solidFill>
                <a:schemeClr val="bg1"/>
              </a:solidFill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814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1248034" y="263590"/>
            <a:ext cx="9885405" cy="976495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>
                <a:solidFill>
                  <a:schemeClr val="bg1"/>
                </a:solidFill>
                <a:latin typeface="Cooper Black" pitchFamily="18" charset="0"/>
              </a:rPr>
              <a:t> 7. </a:t>
            </a:r>
            <a:r>
              <a:rPr lang="en-US" sz="3600" dirty="0" err="1" smtClean="0">
                <a:solidFill>
                  <a:schemeClr val="bg1"/>
                </a:solidFill>
                <a:latin typeface="Cooper Black" pitchFamily="18" charset="0"/>
              </a:rPr>
              <a:t>Membuat</a:t>
            </a:r>
            <a:r>
              <a:rPr lang="en-US" sz="3600" dirty="0" smtClean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Cooper Black" pitchFamily="18" charset="0"/>
              </a:rPr>
              <a:t>Sistem</a:t>
            </a:r>
            <a:r>
              <a:rPr lang="en-US" sz="3600" dirty="0" smtClean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Cooper Black" pitchFamily="18" charset="0"/>
              </a:rPr>
              <a:t>Penelusuran</a:t>
            </a:r>
            <a:r>
              <a:rPr lang="en-US" sz="3600" dirty="0" smtClean="0">
                <a:solidFill>
                  <a:schemeClr val="bg1"/>
                </a:solidFill>
                <a:latin typeface="Cooper Black" pitchFamily="18" charset="0"/>
              </a:rPr>
              <a:t> Status </a:t>
            </a:r>
            <a:r>
              <a:rPr lang="en-US" sz="3600" dirty="0" err="1" smtClean="0">
                <a:solidFill>
                  <a:schemeClr val="bg1"/>
                </a:solidFill>
                <a:latin typeface="Cooper Black" pitchFamily="18" charset="0"/>
              </a:rPr>
              <a:t>Permohonan</a:t>
            </a:r>
            <a:r>
              <a:rPr lang="en-US" sz="3600" dirty="0" smtClean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Cooper Black" pitchFamily="18" charset="0"/>
              </a:rPr>
              <a:t>dan</a:t>
            </a:r>
            <a:r>
              <a:rPr lang="en-US" sz="3600" dirty="0" smtClean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Cooper Black" pitchFamily="18" charset="0"/>
              </a:rPr>
              <a:t>Saluran</a:t>
            </a:r>
            <a:r>
              <a:rPr lang="en-US" sz="3600" dirty="0" smtClean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Cooper Black" pitchFamily="18" charset="0"/>
              </a:rPr>
              <a:t>Pengaduan</a:t>
            </a:r>
            <a:r>
              <a:rPr lang="en-US" sz="3600" dirty="0" smtClean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en-US" sz="3600" i="1" dirty="0" smtClean="0">
                <a:solidFill>
                  <a:schemeClr val="bg1"/>
                </a:solidFill>
                <a:latin typeface="Cooper Black" pitchFamily="18" charset="0"/>
              </a:rPr>
              <a:t>On Line</a:t>
            </a:r>
            <a:r>
              <a:rPr lang="en-US" sz="3600" dirty="0" smtClean="0">
                <a:solidFill>
                  <a:schemeClr val="bg1"/>
                </a:solidFill>
                <a:latin typeface="Cooper Black" pitchFamily="18" charset="0"/>
              </a:rPr>
              <a:t> </a:t>
            </a:r>
            <a:endParaRPr lang="en-US" sz="3600" dirty="0">
              <a:solidFill>
                <a:schemeClr val="bg1"/>
              </a:solidFill>
              <a:latin typeface="Cooper Black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6" t="6374" r="11384" b="18310"/>
          <a:stretch/>
        </p:blipFill>
        <p:spPr>
          <a:xfrm>
            <a:off x="111211" y="1359243"/>
            <a:ext cx="4732637" cy="51527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8" t="14301" r="9862" b="14196"/>
          <a:stretch/>
        </p:blipFill>
        <p:spPr>
          <a:xfrm>
            <a:off x="6549081" y="1495168"/>
            <a:ext cx="5165124" cy="5016843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6091881" y="1865870"/>
            <a:ext cx="1062681" cy="3954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288697" y="1581663"/>
            <a:ext cx="1037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bg1"/>
                </a:solidFill>
                <a:latin typeface="Arial Narrow" pitchFamily="34" charset="0"/>
              </a:rPr>
              <a:t>Tanggal</a:t>
            </a:r>
            <a:r>
              <a:rPr lang="en-US" sz="10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1000" b="1" dirty="0" err="1" smtClean="0">
                <a:solidFill>
                  <a:schemeClr val="bg1"/>
                </a:solidFill>
                <a:latin typeface="Arial Narrow" pitchFamily="34" charset="0"/>
              </a:rPr>
              <a:t>pengajuan</a:t>
            </a:r>
            <a:endParaRPr lang="en-US" sz="1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6190736" y="2755557"/>
            <a:ext cx="2261286" cy="321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28055" y="2355447"/>
            <a:ext cx="10379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bg1"/>
                </a:solidFill>
                <a:latin typeface="Arial Narrow" pitchFamily="34" charset="0"/>
              </a:rPr>
              <a:t>Sudah</a:t>
            </a:r>
            <a:r>
              <a:rPr lang="en-US" sz="1000" b="1" dirty="0" smtClean="0">
                <a:solidFill>
                  <a:schemeClr val="bg1"/>
                </a:solidFill>
                <a:latin typeface="Arial Narrow" pitchFamily="34" charset="0"/>
              </a:rPr>
              <a:t> di Upload/</a:t>
            </a:r>
            <a:r>
              <a:rPr lang="en-US" sz="1000" b="1" dirty="0" err="1" smtClean="0">
                <a:solidFill>
                  <a:schemeClr val="bg1"/>
                </a:solidFill>
                <a:latin typeface="Arial Narrow" pitchFamily="34" charset="0"/>
              </a:rPr>
              <a:t>Belum</a:t>
            </a:r>
            <a:r>
              <a:rPr lang="en-US" sz="10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1000" b="1" dirty="0" err="1" smtClean="0">
                <a:solidFill>
                  <a:schemeClr val="bg1"/>
                </a:solidFill>
                <a:latin typeface="Arial Narrow" pitchFamily="34" charset="0"/>
              </a:rPr>
              <a:t>Diupload</a:t>
            </a:r>
            <a:endParaRPr lang="en-US" sz="1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9477632" y="1359243"/>
            <a:ext cx="1260390" cy="8155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565027" y="1082244"/>
            <a:ext cx="1470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bg1"/>
                </a:solidFill>
                <a:latin typeface="Arial Narrow" pitchFamily="34" charset="0"/>
              </a:rPr>
              <a:t>Pengajuan</a:t>
            </a:r>
            <a:r>
              <a:rPr lang="en-US" sz="10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1000" b="1" dirty="0" err="1" smtClean="0">
                <a:solidFill>
                  <a:schemeClr val="bg1"/>
                </a:solidFill>
                <a:latin typeface="Arial Narrow" pitchFamily="34" charset="0"/>
              </a:rPr>
              <a:t>Baru</a:t>
            </a:r>
            <a:r>
              <a:rPr lang="en-US" sz="1000" b="1" dirty="0" smtClean="0">
                <a:solidFill>
                  <a:schemeClr val="bg1"/>
                </a:solidFill>
                <a:latin typeface="Arial Narrow" pitchFamily="34" charset="0"/>
              </a:rPr>
              <a:t> / </a:t>
            </a:r>
            <a:r>
              <a:rPr lang="en-US" sz="1000" b="1" dirty="0" err="1" smtClean="0">
                <a:solidFill>
                  <a:schemeClr val="bg1"/>
                </a:solidFill>
                <a:latin typeface="Arial Narrow" pitchFamily="34" charset="0"/>
              </a:rPr>
              <a:t>Pengajuan</a:t>
            </a:r>
            <a:r>
              <a:rPr lang="en-US" sz="10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1000" b="1" dirty="0" err="1" smtClean="0">
                <a:solidFill>
                  <a:schemeClr val="bg1"/>
                </a:solidFill>
                <a:latin typeface="Arial Narrow" pitchFamily="34" charset="0"/>
              </a:rPr>
              <a:t>Disetujui</a:t>
            </a:r>
            <a:endParaRPr lang="en-US" sz="1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6017748" y="5837542"/>
            <a:ext cx="1013249" cy="1482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52768" y="5530681"/>
            <a:ext cx="1037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bg1"/>
                </a:solidFill>
                <a:latin typeface="Arial Narrow" pitchFamily="34" charset="0"/>
              </a:rPr>
              <a:t>Sudah</a:t>
            </a:r>
            <a:r>
              <a:rPr lang="en-US" sz="10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1000" b="1" dirty="0" err="1" smtClean="0">
                <a:solidFill>
                  <a:schemeClr val="bg1"/>
                </a:solidFill>
                <a:latin typeface="Arial Narrow" pitchFamily="34" charset="0"/>
              </a:rPr>
              <a:t>Bisa</a:t>
            </a:r>
            <a:r>
              <a:rPr lang="en-US" sz="1000" b="1" dirty="0" smtClean="0">
                <a:solidFill>
                  <a:schemeClr val="bg1"/>
                </a:solidFill>
                <a:latin typeface="Arial Narrow" pitchFamily="34" charset="0"/>
              </a:rPr>
              <a:t> Di Download</a:t>
            </a:r>
            <a:endParaRPr lang="en-US" sz="1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15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24" y="1095298"/>
            <a:ext cx="4516951" cy="52437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487" y="1135037"/>
            <a:ext cx="4707924" cy="5352259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2520778" y="3954162"/>
            <a:ext cx="2953265" cy="7290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74043" y="3534167"/>
            <a:ext cx="10379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Arial Narrow" pitchFamily="34" charset="0"/>
              </a:rPr>
              <a:t>Status </a:t>
            </a:r>
            <a:r>
              <a:rPr lang="en-US" sz="1000" b="1" dirty="0" err="1" smtClean="0">
                <a:solidFill>
                  <a:schemeClr val="bg1"/>
                </a:solidFill>
                <a:latin typeface="Arial Narrow" pitchFamily="34" charset="0"/>
              </a:rPr>
              <a:t>Penunggalan</a:t>
            </a:r>
            <a:r>
              <a:rPr lang="en-US" sz="10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1000" b="1" dirty="0" err="1" smtClean="0">
                <a:solidFill>
                  <a:schemeClr val="bg1"/>
                </a:solidFill>
                <a:latin typeface="Arial Narrow" pitchFamily="34" charset="0"/>
              </a:rPr>
              <a:t>dan</a:t>
            </a:r>
            <a:r>
              <a:rPr lang="en-US" sz="10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1000" b="1" dirty="0" err="1" smtClean="0">
                <a:solidFill>
                  <a:schemeClr val="bg1"/>
                </a:solidFill>
                <a:latin typeface="Arial Narrow" pitchFamily="34" charset="0"/>
              </a:rPr>
              <a:t>Pencetakan</a:t>
            </a:r>
            <a:endParaRPr lang="en-US" sz="1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576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664" y="1983346"/>
            <a:ext cx="3053840" cy="2550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515" y="1673103"/>
            <a:ext cx="3101544" cy="2957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228" y="4154531"/>
            <a:ext cx="3904734" cy="248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595893" y="554940"/>
            <a:ext cx="9653543" cy="97649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>
                <a:solidFill>
                  <a:schemeClr val="bg1"/>
                </a:solidFill>
                <a:latin typeface="Cooper Black" pitchFamily="18" charset="0"/>
              </a:rPr>
              <a:t>Layanan</a:t>
            </a:r>
            <a:r>
              <a:rPr lang="en-US" sz="3600" dirty="0" smtClean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Cooper Black" pitchFamily="18" charset="0"/>
              </a:rPr>
              <a:t>Terintegrasi</a:t>
            </a:r>
            <a:endParaRPr lang="en-US" sz="3600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11972" y="1184856"/>
            <a:ext cx="11501087" cy="97649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err="1" smtClean="0">
                <a:solidFill>
                  <a:schemeClr val="bg1"/>
                </a:solidFill>
                <a:latin typeface="Cooper Black" pitchFamily="18" charset="0"/>
              </a:rPr>
              <a:t>Inovasi</a:t>
            </a:r>
            <a:r>
              <a:rPr lang="en-US" sz="2000" dirty="0" smtClean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ooper Black" pitchFamily="18" charset="0"/>
              </a:rPr>
              <a:t>Pelayanan</a:t>
            </a:r>
            <a:r>
              <a:rPr lang="en-US" sz="2000" dirty="0" smtClean="0">
                <a:solidFill>
                  <a:schemeClr val="bg1"/>
                </a:solidFill>
                <a:latin typeface="Cooper Black" pitchFamily="18" charset="0"/>
              </a:rPr>
              <a:t> “</a:t>
            </a:r>
            <a:r>
              <a:rPr lang="en-US" sz="2000" dirty="0" err="1" smtClean="0">
                <a:solidFill>
                  <a:schemeClr val="bg1"/>
                </a:solidFill>
                <a:latin typeface="Cooper Black" pitchFamily="18" charset="0"/>
              </a:rPr>
              <a:t>Kado</a:t>
            </a:r>
            <a:r>
              <a:rPr lang="en-US" sz="2000" dirty="0" smtClean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ooper Black" pitchFamily="18" charset="0"/>
              </a:rPr>
              <a:t>Serasan</a:t>
            </a:r>
            <a:r>
              <a:rPr lang="en-US" sz="2000" dirty="0" smtClean="0">
                <a:solidFill>
                  <a:schemeClr val="bg1"/>
                </a:solidFill>
                <a:latin typeface="Cooper Black" pitchFamily="18" charset="0"/>
              </a:rPr>
              <a:t>” </a:t>
            </a:r>
            <a:r>
              <a:rPr lang="en-US" sz="2000" dirty="0" err="1" smtClean="0">
                <a:solidFill>
                  <a:schemeClr val="bg1"/>
                </a:solidFill>
                <a:latin typeface="Cooper Black" pitchFamily="18" charset="0"/>
              </a:rPr>
              <a:t>penyerahan</a:t>
            </a:r>
            <a:r>
              <a:rPr lang="en-US" sz="2000" dirty="0" smtClean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ooper Black" pitchFamily="18" charset="0"/>
              </a:rPr>
              <a:t>Dokumen</a:t>
            </a:r>
            <a:r>
              <a:rPr lang="en-US" sz="2000" dirty="0" smtClean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ooper Black" pitchFamily="18" charset="0"/>
              </a:rPr>
              <a:t>bagi</a:t>
            </a:r>
            <a:r>
              <a:rPr lang="en-US" sz="2000" dirty="0" smtClean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ooper Black" pitchFamily="18" charset="0"/>
              </a:rPr>
              <a:t>Pengantin</a:t>
            </a:r>
            <a:r>
              <a:rPr lang="en-US" sz="2000" dirty="0" smtClean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ooper Black" pitchFamily="18" charset="0"/>
              </a:rPr>
              <a:t>pada</a:t>
            </a:r>
            <a:r>
              <a:rPr lang="en-US" sz="2000" dirty="0" smtClean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ooper Black" pitchFamily="18" charset="0"/>
              </a:rPr>
              <a:t>acara</a:t>
            </a:r>
            <a:r>
              <a:rPr lang="en-US" sz="2000" dirty="0" smtClean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ooper Black" pitchFamily="18" charset="0"/>
              </a:rPr>
              <a:t>Akad</a:t>
            </a:r>
            <a:r>
              <a:rPr lang="en-US" sz="2000" dirty="0" smtClean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ooper Black" pitchFamily="18" charset="0"/>
              </a:rPr>
              <a:t>Nikah</a:t>
            </a:r>
            <a:r>
              <a:rPr lang="en-US" sz="2000" dirty="0" smtClean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ooper Black" pitchFamily="18" charset="0"/>
              </a:rPr>
              <a:t>dan</a:t>
            </a:r>
            <a:r>
              <a:rPr lang="en-US" sz="2000" dirty="0" smtClean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ooper Black" pitchFamily="18" charset="0"/>
              </a:rPr>
              <a:t>resepsi</a:t>
            </a:r>
            <a:r>
              <a:rPr lang="en-US" sz="2000" dirty="0" smtClean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ooper Black" pitchFamily="18" charset="0"/>
              </a:rPr>
              <a:t>bekerjasama</a:t>
            </a:r>
            <a:r>
              <a:rPr lang="en-US" sz="2000" dirty="0" smtClean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ooper Black" pitchFamily="18" charset="0"/>
              </a:rPr>
              <a:t>dengan</a:t>
            </a:r>
            <a:r>
              <a:rPr lang="en-US" sz="2000" dirty="0" smtClean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ooper Black" pitchFamily="18" charset="0"/>
              </a:rPr>
              <a:t>Kemenag</a:t>
            </a:r>
            <a:r>
              <a:rPr lang="en-US" sz="2000" dirty="0" smtClean="0">
                <a:solidFill>
                  <a:schemeClr val="bg1"/>
                </a:solidFill>
                <a:latin typeface="Cooper Black" pitchFamily="18" charset="0"/>
              </a:rPr>
              <a:t> (KUA)</a:t>
            </a:r>
            <a:endParaRPr lang="en-US" sz="2000" dirty="0">
              <a:solidFill>
                <a:schemeClr val="bg1"/>
              </a:solidFill>
              <a:latin typeface="Cooper Black" pitchFamily="18" charset="0"/>
            </a:endParaRPr>
          </a:p>
        </p:txBody>
      </p:sp>
      <p:pic>
        <p:nvPicPr>
          <p:cNvPr id="8" name="Picture 2" descr="F:\DATA SIKUPI\SIKUPI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528" y="1983347"/>
            <a:ext cx="3766307" cy="45646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280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859" y="4947602"/>
            <a:ext cx="3429024" cy="1714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27" y="1465501"/>
            <a:ext cx="2578419" cy="371198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535" y="2207839"/>
            <a:ext cx="3225551" cy="456456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838" y="1648076"/>
            <a:ext cx="3362020" cy="2766624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V="1">
            <a:off x="8694053" y="3700528"/>
            <a:ext cx="1082416" cy="251159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EKOLAH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9858" y="4490120"/>
            <a:ext cx="3047999" cy="2171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35" b="16963"/>
          <a:stretch/>
        </p:blipFill>
        <p:spPr>
          <a:xfrm>
            <a:off x="3175688" y="1428472"/>
            <a:ext cx="2842053" cy="4848760"/>
          </a:xfrm>
          <a:prstGeom prst="rect">
            <a:avLst/>
          </a:prstGeom>
        </p:spPr>
      </p:pic>
      <p:sp>
        <p:nvSpPr>
          <p:cNvPr id="9" name="Title 2"/>
          <p:cNvSpPr txBox="1">
            <a:spLocks/>
          </p:cNvSpPr>
          <p:nvPr/>
        </p:nvSpPr>
        <p:spPr>
          <a:xfrm>
            <a:off x="1124465" y="554940"/>
            <a:ext cx="9124971" cy="97649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Cooper Black" pitchFamily="18" charset="0"/>
              </a:rPr>
              <a:t>Layanan</a:t>
            </a:r>
            <a:r>
              <a:rPr lang="en-US" sz="3600" dirty="0" smtClean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Cooper Black" pitchFamily="18" charset="0"/>
              </a:rPr>
              <a:t>Jemput</a:t>
            </a:r>
            <a:r>
              <a:rPr lang="en-US" sz="3600" dirty="0" smtClean="0">
                <a:solidFill>
                  <a:schemeClr val="bg1"/>
                </a:solidFill>
                <a:latin typeface="Cooper Black" pitchFamily="18" charset="0"/>
              </a:rPr>
              <a:t> Bola</a:t>
            </a:r>
            <a:endParaRPr lang="en-US" sz="3600" dirty="0">
              <a:solidFill>
                <a:schemeClr val="bg1"/>
              </a:solidFill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778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83331" y="1530343"/>
            <a:ext cx="6869526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rush Script MT" pitchFamily="66" charset="0"/>
                <a:cs typeface="Arial" panose="020B0604020202020204" pitchFamily="34" charset="0"/>
              </a:rPr>
              <a:t>Terima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rush Script MT" pitchFamily="66" charset="0"/>
                <a:cs typeface="Arial" panose="020B0604020202020204" pitchFamily="34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rush Script MT" pitchFamily="66" charset="0"/>
                <a:cs typeface="Arial" panose="020B0604020202020204" pitchFamily="34" charset="0"/>
              </a:rPr>
              <a:t>kasih</a:t>
            </a:r>
            <a:endParaRPr kumimoji="0" lang="id-ID" sz="7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rush Script MT" pitchFamily="66" charset="0"/>
              <a:cs typeface="Arial" panose="020B0604020202020204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223797" y="5502478"/>
            <a:ext cx="5863563" cy="1166002"/>
          </a:xfrm>
          <a:prstGeom prst="rect">
            <a:avLst/>
          </a:prstGeom>
        </p:spPr>
        <p:txBody>
          <a:bodyPr vert="horz" lIns="121893" tIns="60946" rIns="121893" bIns="60946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DINAS KEPENDUDUKAN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DAN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PENCATATAN SIPIL</a:t>
            </a:r>
            <a:endParaRPr lang="en-US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KABUPATEN OKU SELATAN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xmlns="" id="{BFB43C96-157E-D651-DED5-1A9B68FDE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14</a:t>
            </a:fld>
            <a:endParaRPr lang="en-US" dirty="0"/>
          </a:p>
        </p:txBody>
      </p:sp>
      <p:sp>
        <p:nvSpPr>
          <p:cNvPr id="40" name="Footer Placeholder 39">
            <a:extLst>
              <a:ext uri="{FF2B5EF4-FFF2-40B4-BE49-F238E27FC236}">
                <a16:creationId xmlns:a16="http://schemas.microsoft.com/office/drawing/2014/main" xmlns="" id="{5BB43D0A-FF00-AB45-26E5-C90E896B7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996" y="2564472"/>
            <a:ext cx="5241165" cy="2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26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Organic minimalist background Free Vector">
            <a:extLst>
              <a:ext uri="{FF2B5EF4-FFF2-40B4-BE49-F238E27FC236}">
                <a16:creationId xmlns:a16="http://schemas.microsoft.com/office/drawing/2014/main" xmlns="" id="{85016002-C509-46D4-B715-298870D57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9"/>
            <a:ext cx="12235542" cy="685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igh angle shot of a gavel and a scale on a wooden surface Free Photo">
            <a:extLst>
              <a:ext uri="{FF2B5EF4-FFF2-40B4-BE49-F238E27FC236}">
                <a16:creationId xmlns:a16="http://schemas.microsoft.com/office/drawing/2014/main" xmlns="" id="{E80F0262-D30D-470A-A42B-9A5776182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326" y="46588"/>
            <a:ext cx="5157858" cy="3272827"/>
          </a:xfrm>
          <a:prstGeom prst="rect">
            <a:avLst/>
          </a:prstGeom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4" name="Right Triangle 3">
            <a:extLst>
              <a:ext uri="{FF2B5EF4-FFF2-40B4-BE49-F238E27FC236}">
                <a16:creationId xmlns:a16="http://schemas.microsoft.com/office/drawing/2014/main" xmlns="" id="{C759E321-25C3-4050-8E8A-54315774D539}"/>
              </a:ext>
            </a:extLst>
          </p:cNvPr>
          <p:cNvSpPr/>
          <p:nvPr/>
        </p:nvSpPr>
        <p:spPr>
          <a:xfrm>
            <a:off x="0" y="2719754"/>
            <a:ext cx="12192000" cy="1497181"/>
          </a:xfrm>
          <a:prstGeom prst="rtTriangle">
            <a:avLst/>
          </a:prstGeom>
          <a:solidFill>
            <a:srgbClr val="DEE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67474C97-7640-4EB6-B22B-EE5EAA2873A9}"/>
              </a:ext>
            </a:extLst>
          </p:cNvPr>
          <p:cNvSpPr/>
          <p:nvPr/>
        </p:nvSpPr>
        <p:spPr>
          <a:xfrm>
            <a:off x="200200" y="-1"/>
            <a:ext cx="2476126" cy="2719752"/>
          </a:xfrm>
          <a:custGeom>
            <a:avLst/>
            <a:gdLst>
              <a:gd name="connsiteX0" fmla="*/ 0 w 2297724"/>
              <a:gd name="connsiteY0" fmla="*/ 0 h 2719752"/>
              <a:gd name="connsiteX1" fmla="*/ 2297724 w 2297724"/>
              <a:gd name="connsiteY1" fmla="*/ 0 h 2719752"/>
              <a:gd name="connsiteX2" fmla="*/ 2297724 w 2297724"/>
              <a:gd name="connsiteY2" fmla="*/ 2422349 h 2719752"/>
              <a:gd name="connsiteX3" fmla="*/ 2297724 w 2297724"/>
              <a:gd name="connsiteY3" fmla="*/ 2424223 h 2719752"/>
              <a:gd name="connsiteX4" fmla="*/ 2297724 w 2297724"/>
              <a:gd name="connsiteY4" fmla="*/ 2719752 h 2719752"/>
              <a:gd name="connsiteX5" fmla="*/ 14478 w 2297724"/>
              <a:gd name="connsiteY5" fmla="*/ 2424223 h 2719752"/>
              <a:gd name="connsiteX6" fmla="*/ 0 w 2297724"/>
              <a:gd name="connsiteY6" fmla="*/ 2424223 h 2719752"/>
              <a:gd name="connsiteX7" fmla="*/ 0 w 2297724"/>
              <a:gd name="connsiteY7" fmla="*/ 2422349 h 2719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7724" h="2719752">
                <a:moveTo>
                  <a:pt x="0" y="0"/>
                </a:moveTo>
                <a:lnTo>
                  <a:pt x="2297724" y="0"/>
                </a:lnTo>
                <a:lnTo>
                  <a:pt x="2297724" y="2422349"/>
                </a:lnTo>
                <a:lnTo>
                  <a:pt x="2297724" y="2424223"/>
                </a:lnTo>
                <a:lnTo>
                  <a:pt x="2297724" y="2719752"/>
                </a:lnTo>
                <a:lnTo>
                  <a:pt x="14478" y="2424223"/>
                </a:lnTo>
                <a:lnTo>
                  <a:pt x="0" y="2424223"/>
                </a:lnTo>
                <a:lnTo>
                  <a:pt x="0" y="2422349"/>
                </a:lnTo>
                <a:close/>
              </a:path>
            </a:pathLst>
          </a:custGeom>
          <a:solidFill>
            <a:srgbClr val="2E3F49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E3B9BEAF-74D5-45DA-9C1D-01110A2197BF}"/>
              </a:ext>
            </a:extLst>
          </p:cNvPr>
          <p:cNvSpPr/>
          <p:nvPr/>
        </p:nvSpPr>
        <p:spPr>
          <a:xfrm>
            <a:off x="200199" y="2414545"/>
            <a:ext cx="2476127" cy="3890107"/>
          </a:xfrm>
          <a:custGeom>
            <a:avLst/>
            <a:gdLst>
              <a:gd name="connsiteX0" fmla="*/ 0 w 2297724"/>
              <a:gd name="connsiteY0" fmla="*/ 0 h 3890107"/>
              <a:gd name="connsiteX1" fmla="*/ 2276426 w 2297724"/>
              <a:gd name="connsiteY1" fmla="*/ 302378 h 3890107"/>
              <a:gd name="connsiteX2" fmla="*/ 2297724 w 2297724"/>
              <a:gd name="connsiteY2" fmla="*/ 302378 h 3890107"/>
              <a:gd name="connsiteX3" fmla="*/ 2297724 w 2297724"/>
              <a:gd name="connsiteY3" fmla="*/ 305207 h 3890107"/>
              <a:gd name="connsiteX4" fmla="*/ 2297724 w 2297724"/>
              <a:gd name="connsiteY4" fmla="*/ 2355740 h 3890107"/>
              <a:gd name="connsiteX5" fmla="*/ 2297724 w 2297724"/>
              <a:gd name="connsiteY5" fmla="*/ 2424223 h 3890107"/>
              <a:gd name="connsiteX6" fmla="*/ 2297724 w 2297724"/>
              <a:gd name="connsiteY6" fmla="*/ 3890107 h 3890107"/>
              <a:gd name="connsiteX7" fmla="*/ 0 w 2297724"/>
              <a:gd name="connsiteY7" fmla="*/ 3890107 h 3890107"/>
              <a:gd name="connsiteX8" fmla="*/ 0 w 2297724"/>
              <a:gd name="connsiteY8" fmla="*/ 2424223 h 3890107"/>
              <a:gd name="connsiteX9" fmla="*/ 0 w 2297724"/>
              <a:gd name="connsiteY9" fmla="*/ 2355740 h 3890107"/>
              <a:gd name="connsiteX10" fmla="*/ 0 w 2297724"/>
              <a:gd name="connsiteY10" fmla="*/ 305207 h 3890107"/>
              <a:gd name="connsiteX11" fmla="*/ 0 w 2297724"/>
              <a:gd name="connsiteY11" fmla="*/ 302378 h 3890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7724" h="3890107">
                <a:moveTo>
                  <a:pt x="0" y="0"/>
                </a:moveTo>
                <a:lnTo>
                  <a:pt x="2276426" y="302378"/>
                </a:lnTo>
                <a:lnTo>
                  <a:pt x="2297724" y="302378"/>
                </a:lnTo>
                <a:lnTo>
                  <a:pt x="2297724" y="305207"/>
                </a:lnTo>
                <a:lnTo>
                  <a:pt x="2297724" y="2355740"/>
                </a:lnTo>
                <a:lnTo>
                  <a:pt x="2297724" y="2424223"/>
                </a:lnTo>
                <a:lnTo>
                  <a:pt x="2297724" y="3890107"/>
                </a:lnTo>
                <a:lnTo>
                  <a:pt x="0" y="3890107"/>
                </a:lnTo>
                <a:lnTo>
                  <a:pt x="0" y="2424223"/>
                </a:lnTo>
                <a:lnTo>
                  <a:pt x="0" y="2355740"/>
                </a:lnTo>
                <a:lnTo>
                  <a:pt x="0" y="305207"/>
                </a:lnTo>
                <a:lnTo>
                  <a:pt x="0" y="302378"/>
                </a:lnTo>
                <a:close/>
              </a:path>
            </a:pathLst>
          </a:custGeom>
          <a:solidFill>
            <a:srgbClr val="F7DA41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2BFFB78-1BCD-4D5D-ADEF-A9759A2E9150}"/>
              </a:ext>
            </a:extLst>
          </p:cNvPr>
          <p:cNvSpPr/>
          <p:nvPr/>
        </p:nvSpPr>
        <p:spPr>
          <a:xfrm>
            <a:off x="459470" y="457201"/>
            <a:ext cx="1850065" cy="85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4AC0937-1067-4406-967E-C1E37BDBC924}"/>
              </a:ext>
            </a:extLst>
          </p:cNvPr>
          <p:cNvSpPr txBox="1"/>
          <p:nvPr/>
        </p:nvSpPr>
        <p:spPr>
          <a:xfrm>
            <a:off x="377920" y="553348"/>
            <a:ext cx="22009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DASAR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HUKUM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ADMINDUK</a:t>
            </a:r>
            <a:endParaRPr kumimoji="0" lang="en-ID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1BB5CE7-B542-4E1F-896B-7E8B2453CC6D}"/>
              </a:ext>
            </a:extLst>
          </p:cNvPr>
          <p:cNvSpPr/>
          <p:nvPr/>
        </p:nvSpPr>
        <p:spPr>
          <a:xfrm>
            <a:off x="459470" y="1887874"/>
            <a:ext cx="1850065" cy="85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8BAF2E6-7CFA-4DBD-9B85-6EBC0E126396}"/>
              </a:ext>
            </a:extLst>
          </p:cNvPr>
          <p:cNvSpPr txBox="1"/>
          <p:nvPr/>
        </p:nvSpPr>
        <p:spPr>
          <a:xfrm>
            <a:off x="278961" y="2817639"/>
            <a:ext cx="1918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UUD 1945</a:t>
            </a:r>
            <a:endParaRPr kumimoji="0" lang="en-ID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689AE68-6A94-40BE-8896-B310E2B2A2A7}"/>
              </a:ext>
            </a:extLst>
          </p:cNvPr>
          <p:cNvSpPr txBox="1"/>
          <p:nvPr/>
        </p:nvSpPr>
        <p:spPr>
          <a:xfrm>
            <a:off x="256590" y="3119361"/>
            <a:ext cx="1841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UU No.23/2006</a:t>
            </a:r>
            <a:endParaRPr kumimoji="0" lang="en-ID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EE502EC-1396-4FB0-B86B-410D98AA4BDE}"/>
              </a:ext>
            </a:extLst>
          </p:cNvPr>
          <p:cNvSpPr txBox="1"/>
          <p:nvPr/>
        </p:nvSpPr>
        <p:spPr>
          <a:xfrm>
            <a:off x="246507" y="3440197"/>
            <a:ext cx="1841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UU No.24/2013</a:t>
            </a:r>
            <a:endParaRPr kumimoji="0" lang="en-ID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56F4670F-8D8D-4E99-913A-FB682879A623}"/>
              </a:ext>
            </a:extLst>
          </p:cNvPr>
          <p:cNvCxnSpPr/>
          <p:nvPr/>
        </p:nvCxnSpPr>
        <p:spPr>
          <a:xfrm>
            <a:off x="318471" y="3946792"/>
            <a:ext cx="1917345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985FFD51-7834-423C-A743-0FB591FE07C5}"/>
              </a:ext>
            </a:extLst>
          </p:cNvPr>
          <p:cNvCxnSpPr/>
          <p:nvPr/>
        </p:nvCxnSpPr>
        <p:spPr>
          <a:xfrm>
            <a:off x="318471" y="4836297"/>
            <a:ext cx="1917345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1F7DC8A-DF78-4ABE-9CA0-9C35C78AEEE2}"/>
              </a:ext>
            </a:extLst>
          </p:cNvPr>
          <p:cNvSpPr txBox="1"/>
          <p:nvPr/>
        </p:nvSpPr>
        <p:spPr>
          <a:xfrm>
            <a:off x="2940385" y="3217749"/>
            <a:ext cx="8304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</a:rPr>
              <a:t>TUJUAN PENYELENGGARAAN ADMINDUK</a:t>
            </a:r>
            <a:endParaRPr kumimoji="0" lang="en-ID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372B2899-61DE-4EEA-96A8-B594FAFBCB30}"/>
              </a:ext>
            </a:extLst>
          </p:cNvPr>
          <p:cNvSpPr txBox="1"/>
          <p:nvPr/>
        </p:nvSpPr>
        <p:spPr>
          <a:xfrm>
            <a:off x="2876525" y="3809370"/>
            <a:ext cx="902303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cs typeface="Aharoni" panose="02010803020104030203" pitchFamily="2" charset="-79"/>
              </a:rPr>
              <a:t>Memberikan</a:t>
            </a:r>
            <a:r>
              <a:rPr kumimoji="0" lang="en-ID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cs typeface="Aharoni" panose="02010803020104030203" pitchFamily="2" charset="-79"/>
              </a:rPr>
              <a:t> </a:t>
            </a:r>
            <a:r>
              <a:rPr kumimoji="0" lang="en-ID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cs typeface="Aharoni" panose="02010803020104030203" pitchFamily="2" charset="-79"/>
              </a:rPr>
              <a:t>keabsahan</a:t>
            </a:r>
            <a:r>
              <a:rPr kumimoji="0" lang="en-ID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cs typeface="Aharoni" panose="02010803020104030203" pitchFamily="2" charset="-79"/>
              </a:rPr>
              <a:t> </a:t>
            </a:r>
            <a:r>
              <a:rPr kumimoji="0" lang="en-ID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cs typeface="Aharoni" panose="02010803020104030203" pitchFamily="2" charset="-79"/>
              </a:rPr>
              <a:t>identitas</a:t>
            </a:r>
            <a:endParaRPr kumimoji="0" lang="en-ID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itchFamily="18" charset="0"/>
              <a:cs typeface="Aharoni" panose="02010803020104030203" pitchFamily="2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cs typeface="Aharoni" panose="02010803020104030203" pitchFamily="2" charset="-79"/>
              </a:rPr>
              <a:t>Memberikan</a:t>
            </a:r>
            <a:r>
              <a:rPr kumimoji="0" lang="en-ID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cs typeface="Aharoni" panose="02010803020104030203" pitchFamily="2" charset="-79"/>
              </a:rPr>
              <a:t> </a:t>
            </a:r>
            <a:r>
              <a:rPr kumimoji="0" lang="en-ID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cs typeface="Aharoni" panose="02010803020104030203" pitchFamily="2" charset="-79"/>
              </a:rPr>
              <a:t>perlindungan</a:t>
            </a:r>
            <a:r>
              <a:rPr kumimoji="0" lang="en-ID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cs typeface="Aharoni" panose="02010803020104030203" pitchFamily="2" charset="-79"/>
              </a:rPr>
              <a:t> status hak2 </a:t>
            </a:r>
            <a:r>
              <a:rPr kumimoji="0" lang="en-ID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cs typeface="Aharoni" panose="02010803020104030203" pitchFamily="2" charset="-79"/>
              </a:rPr>
              <a:t>sipil</a:t>
            </a:r>
            <a:r>
              <a:rPr kumimoji="0" lang="en-ID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cs typeface="Aharoni" panose="02010803020104030203" pitchFamily="2" charset="-79"/>
              </a:rPr>
              <a:t> </a:t>
            </a:r>
            <a:r>
              <a:rPr kumimoji="0" lang="en-ID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cs typeface="Aharoni" panose="02010803020104030203" pitchFamily="2" charset="-79"/>
              </a:rPr>
              <a:t>penduduk</a:t>
            </a:r>
            <a:endParaRPr kumimoji="0" lang="en-ID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itchFamily="18" charset="0"/>
              <a:cs typeface="Aharoni" panose="02010803020104030203" pitchFamily="2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cs typeface="Aharoni" panose="02010803020104030203" pitchFamily="2" charset="-79"/>
              </a:rPr>
              <a:t>Menyediakan</a:t>
            </a:r>
            <a:r>
              <a:rPr kumimoji="0" lang="en-ID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cs typeface="Aharoni" panose="02010803020104030203" pitchFamily="2" charset="-79"/>
              </a:rPr>
              <a:t> data dan </a:t>
            </a:r>
            <a:r>
              <a:rPr kumimoji="0" lang="en-ID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cs typeface="Aharoni" panose="02010803020104030203" pitchFamily="2" charset="-79"/>
              </a:rPr>
              <a:t>informasi</a:t>
            </a:r>
            <a:r>
              <a:rPr kumimoji="0" lang="en-ID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cs typeface="Aharoni" panose="02010803020104030203" pitchFamily="2" charset="-79"/>
              </a:rPr>
              <a:t> </a:t>
            </a:r>
            <a:r>
              <a:rPr kumimoji="0" lang="en-ID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cs typeface="Aharoni" panose="02010803020104030203" pitchFamily="2" charset="-79"/>
              </a:rPr>
              <a:t>kependudukan</a:t>
            </a:r>
            <a:r>
              <a:rPr kumimoji="0" lang="en-ID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cs typeface="Aharoni" panose="02010803020104030203" pitchFamily="2" charset="-79"/>
              </a:rPr>
              <a:t> </a:t>
            </a:r>
            <a:r>
              <a:rPr kumimoji="0" lang="en-ID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cs typeface="Aharoni" panose="02010803020104030203" pitchFamily="2" charset="-79"/>
              </a:rPr>
              <a:t>nasional</a:t>
            </a:r>
            <a:endParaRPr kumimoji="0" lang="en-ID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itchFamily="18" charset="0"/>
              <a:cs typeface="Aharoni" panose="02010803020104030203" pitchFamily="2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cs typeface="Aharoni" panose="02010803020104030203" pitchFamily="2" charset="-79"/>
              </a:rPr>
              <a:t>Mewujudkan</a:t>
            </a:r>
            <a:r>
              <a:rPr kumimoji="0" lang="en-ID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cs typeface="Aharoni" panose="02010803020104030203" pitchFamily="2" charset="-79"/>
              </a:rPr>
              <a:t> </a:t>
            </a:r>
            <a:r>
              <a:rPr kumimoji="0" lang="en-ID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cs typeface="Aharoni" panose="02010803020104030203" pitchFamily="2" charset="-79"/>
              </a:rPr>
              <a:t>tertib</a:t>
            </a:r>
            <a:r>
              <a:rPr kumimoji="0" lang="en-ID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cs typeface="Aharoni" panose="02010803020104030203" pitchFamily="2" charset="-79"/>
              </a:rPr>
              <a:t> </a:t>
            </a:r>
            <a:r>
              <a:rPr kumimoji="0" lang="en-ID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cs typeface="Aharoni" panose="02010803020104030203" pitchFamily="2" charset="-79"/>
              </a:rPr>
              <a:t>adminduk</a:t>
            </a:r>
            <a:r>
              <a:rPr kumimoji="0" lang="en-ID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cs typeface="Aharoni" panose="02010803020104030203" pitchFamily="2" charset="-79"/>
              </a:rPr>
              <a:t> </a:t>
            </a:r>
            <a:r>
              <a:rPr kumimoji="0" lang="en-ID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cs typeface="Aharoni" panose="02010803020104030203" pitchFamily="2" charset="-79"/>
              </a:rPr>
              <a:t>secara</a:t>
            </a:r>
            <a:r>
              <a:rPr kumimoji="0" lang="en-ID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cs typeface="Aharoni" panose="02010803020104030203" pitchFamily="2" charset="-79"/>
              </a:rPr>
              <a:t> </a:t>
            </a:r>
            <a:r>
              <a:rPr kumimoji="0" lang="en-ID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cs typeface="Aharoni" panose="02010803020104030203" pitchFamily="2" charset="-79"/>
              </a:rPr>
              <a:t>nasional</a:t>
            </a:r>
            <a:r>
              <a:rPr kumimoji="0" lang="en-ID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cs typeface="Aharoni" panose="02010803020104030203" pitchFamily="2" charset="-79"/>
              </a:rPr>
              <a:t> dan </a:t>
            </a:r>
            <a:r>
              <a:rPr kumimoji="0" lang="en-ID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cs typeface="Aharoni" panose="02010803020104030203" pitchFamily="2" charset="-79"/>
              </a:rPr>
              <a:t>terpadu</a:t>
            </a:r>
            <a:endParaRPr kumimoji="0" lang="en-ID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itchFamily="18" charset="0"/>
              <a:cs typeface="Aharoni" panose="02010803020104030203" pitchFamily="2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cs typeface="Aharoni" panose="02010803020104030203" pitchFamily="2" charset="-79"/>
              </a:rPr>
              <a:t>Menyediakan</a:t>
            </a:r>
            <a:r>
              <a:rPr kumimoji="0" lang="en-ID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cs typeface="Aharoni" panose="02010803020104030203" pitchFamily="2" charset="-79"/>
              </a:rPr>
              <a:t> data </a:t>
            </a:r>
            <a:r>
              <a:rPr kumimoji="0" lang="en-ID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cs typeface="Aharoni" panose="02010803020104030203" pitchFamily="2" charset="-79"/>
              </a:rPr>
              <a:t>penduduk</a:t>
            </a:r>
            <a:r>
              <a:rPr kumimoji="0" lang="en-ID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cs typeface="Aharoni" panose="02010803020104030203" pitchFamily="2" charset="-79"/>
              </a:rPr>
              <a:t> </a:t>
            </a:r>
            <a:r>
              <a:rPr kumimoji="0" lang="en-ID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cs typeface="Aharoni" panose="02010803020104030203" pitchFamily="2" charset="-79"/>
              </a:rPr>
              <a:t>yg</a:t>
            </a:r>
            <a:r>
              <a:rPr kumimoji="0" lang="en-ID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cs typeface="Aharoni" panose="02010803020104030203" pitchFamily="2" charset="-79"/>
              </a:rPr>
              <a:t> </a:t>
            </a:r>
            <a:r>
              <a:rPr kumimoji="0" lang="en-ID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cs typeface="Aharoni" panose="02010803020104030203" pitchFamily="2" charset="-79"/>
              </a:rPr>
              <a:t>menjadi</a:t>
            </a:r>
            <a:r>
              <a:rPr kumimoji="0" lang="en-ID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cs typeface="Aharoni" panose="02010803020104030203" pitchFamily="2" charset="-79"/>
              </a:rPr>
              <a:t> </a:t>
            </a:r>
            <a:r>
              <a:rPr kumimoji="0" lang="en-ID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cs typeface="Aharoni" panose="02010803020104030203" pitchFamily="2" charset="-79"/>
              </a:rPr>
              <a:t>rujukan</a:t>
            </a:r>
            <a:r>
              <a:rPr kumimoji="0" lang="en-ID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cs typeface="Aharoni" panose="02010803020104030203" pitchFamily="2" charset="-79"/>
              </a:rPr>
              <a:t> </a:t>
            </a:r>
            <a:r>
              <a:rPr kumimoji="0" lang="en-ID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cs typeface="Aharoni" panose="02010803020104030203" pitchFamily="2" charset="-79"/>
              </a:rPr>
              <a:t>dasar</a:t>
            </a:r>
            <a:r>
              <a:rPr kumimoji="0" lang="en-ID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cs typeface="Aharoni" panose="02010803020104030203" pitchFamily="2" charset="-79"/>
              </a:rPr>
              <a:t> </a:t>
            </a:r>
            <a:r>
              <a:rPr kumimoji="0" lang="en-ID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cs typeface="Aharoni" panose="02010803020104030203" pitchFamily="2" charset="-79"/>
              </a:rPr>
              <a:t>bagi</a:t>
            </a:r>
            <a:r>
              <a:rPr kumimoji="0" lang="en-ID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cs typeface="Aharoni" panose="02010803020104030203" pitchFamily="2" charset="-79"/>
              </a:rPr>
              <a:t> </a:t>
            </a:r>
            <a:r>
              <a:rPr kumimoji="0" lang="en-ID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cs typeface="Aharoni" panose="02010803020104030203" pitchFamily="2" charset="-79"/>
              </a:rPr>
              <a:t>sektor</a:t>
            </a:r>
            <a:r>
              <a:rPr kumimoji="0" lang="en-ID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cs typeface="Aharoni" panose="02010803020104030203" pitchFamily="2" charset="-79"/>
              </a:rPr>
              <a:t> </a:t>
            </a:r>
            <a:r>
              <a:rPr kumimoji="0" lang="en-ID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cs typeface="Aharoni" panose="02010803020104030203" pitchFamily="2" charset="-79"/>
              </a:rPr>
              <a:t>terkait</a:t>
            </a:r>
            <a:r>
              <a:rPr kumimoji="0" lang="en-ID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cs typeface="Aharoni" panose="02010803020104030203" pitchFamily="2" charset="-79"/>
              </a:rPr>
              <a:t> </a:t>
            </a:r>
            <a:r>
              <a:rPr kumimoji="0" lang="en-ID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cs typeface="Aharoni" panose="02010803020104030203" pitchFamily="2" charset="-79"/>
              </a:rPr>
              <a:t>lainnya</a:t>
            </a:r>
            <a:endParaRPr kumimoji="0" lang="en-ID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itchFamily="18" charset="0"/>
              <a:cs typeface="Aharoni" panose="02010803020104030203" pitchFamily="2" charset="-79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2189BF73-DB7B-41A3-BC78-7144950A0420}"/>
              </a:ext>
            </a:extLst>
          </p:cNvPr>
          <p:cNvSpPr/>
          <p:nvPr/>
        </p:nvSpPr>
        <p:spPr>
          <a:xfrm>
            <a:off x="2940386" y="5170620"/>
            <a:ext cx="123986" cy="1422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0F9C5B99-F368-4A45-9C9C-A1D5F8D67A89}"/>
              </a:ext>
            </a:extLst>
          </p:cNvPr>
          <p:cNvSpPr/>
          <p:nvPr/>
        </p:nvSpPr>
        <p:spPr>
          <a:xfrm>
            <a:off x="2940386" y="5439458"/>
            <a:ext cx="123986" cy="1422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B6B099B8-6E9D-40F6-B3D6-6FD45F8BA1CB}"/>
              </a:ext>
            </a:extLst>
          </p:cNvPr>
          <p:cNvSpPr/>
          <p:nvPr/>
        </p:nvSpPr>
        <p:spPr>
          <a:xfrm>
            <a:off x="2940386" y="5708299"/>
            <a:ext cx="123986" cy="1422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069999B4-06F3-4CC6-81E8-26129612D7FE}"/>
              </a:ext>
            </a:extLst>
          </p:cNvPr>
          <p:cNvSpPr/>
          <p:nvPr/>
        </p:nvSpPr>
        <p:spPr>
          <a:xfrm>
            <a:off x="2940386" y="5977241"/>
            <a:ext cx="123986" cy="1422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582330ED-6677-43B1-B2C5-B5DF66EB829D}"/>
              </a:ext>
            </a:extLst>
          </p:cNvPr>
          <p:cNvSpPr/>
          <p:nvPr/>
        </p:nvSpPr>
        <p:spPr>
          <a:xfrm>
            <a:off x="2940386" y="6239962"/>
            <a:ext cx="123986" cy="1422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A9D46BE3-8495-4F03-A8EE-427D1AFE142A}"/>
              </a:ext>
            </a:extLst>
          </p:cNvPr>
          <p:cNvSpPr txBox="1"/>
          <p:nvPr/>
        </p:nvSpPr>
        <p:spPr>
          <a:xfrm>
            <a:off x="249120" y="4032536"/>
            <a:ext cx="26274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PP No.40/2019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PERPRES No.96/2018</a:t>
            </a:r>
            <a:endParaRPr kumimoji="0" lang="en-ID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585F17B5-6CF0-4959-BE94-B14F98A68E7E}"/>
              </a:ext>
            </a:extLst>
          </p:cNvPr>
          <p:cNvSpPr txBox="1"/>
          <p:nvPr/>
        </p:nvSpPr>
        <p:spPr>
          <a:xfrm>
            <a:off x="256590" y="4852318"/>
            <a:ext cx="26274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PMDN No.19/2018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PMDN No.7/2019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PMDN No. 95/2019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PMDN No. 109/2019</a:t>
            </a:r>
            <a:endParaRPr kumimoji="0" lang="en-ID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828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Organic minimalist background Free Vector">
            <a:extLst>
              <a:ext uri="{FF2B5EF4-FFF2-40B4-BE49-F238E27FC236}">
                <a16:creationId xmlns="" xmlns:a16="http://schemas.microsoft.com/office/drawing/2014/main" id="{21129D01-9E89-4953-AC8E-33318F47D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9"/>
            <a:ext cx="12235542" cy="685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text, indoor&#10;&#10;Description automatically generated">
            <a:extLst>
              <a:ext uri="{FF2B5EF4-FFF2-40B4-BE49-F238E27FC236}">
                <a16:creationId xmlns="" xmlns:a16="http://schemas.microsoft.com/office/drawing/2014/main" id="{8D2A1EA6-5824-4E37-B7EF-C3162D49AC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283" b="37647"/>
          <a:stretch/>
        </p:blipFill>
        <p:spPr>
          <a:xfrm>
            <a:off x="189186" y="124440"/>
            <a:ext cx="11813627" cy="2554545"/>
          </a:xfrm>
          <a:prstGeom prst="round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16B8AC9-0A4E-46F8-9A32-673969B724EF}"/>
              </a:ext>
            </a:extLst>
          </p:cNvPr>
          <p:cNvSpPr/>
          <p:nvPr/>
        </p:nvSpPr>
        <p:spPr>
          <a:xfrm>
            <a:off x="993228" y="15197"/>
            <a:ext cx="2569779" cy="2886095"/>
          </a:xfrm>
          <a:prstGeom prst="rect">
            <a:avLst/>
          </a:prstGeom>
          <a:gradFill>
            <a:gsLst>
              <a:gs pos="31000">
                <a:srgbClr val="F7EC63"/>
              </a:gs>
              <a:gs pos="0">
                <a:srgbClr val="E9C85D"/>
              </a:gs>
              <a:gs pos="81000">
                <a:srgbClr val="FEC2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ight Triangle 4">
            <a:extLst>
              <a:ext uri="{FF2B5EF4-FFF2-40B4-BE49-F238E27FC236}">
                <a16:creationId xmlns="" xmlns:a16="http://schemas.microsoft.com/office/drawing/2014/main" id="{D86D1135-64D7-4D11-AC84-0BCCEA97AACA}"/>
              </a:ext>
            </a:extLst>
          </p:cNvPr>
          <p:cNvSpPr/>
          <p:nvPr/>
        </p:nvSpPr>
        <p:spPr>
          <a:xfrm>
            <a:off x="3563007" y="15197"/>
            <a:ext cx="261409" cy="141889"/>
          </a:xfrm>
          <a:prstGeom prst="rt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ight Triangle 7">
            <a:extLst>
              <a:ext uri="{FF2B5EF4-FFF2-40B4-BE49-F238E27FC236}">
                <a16:creationId xmlns="" xmlns:a16="http://schemas.microsoft.com/office/drawing/2014/main" id="{A84C0F9D-8A58-4CA9-ACC4-55D829786F14}"/>
              </a:ext>
            </a:extLst>
          </p:cNvPr>
          <p:cNvSpPr/>
          <p:nvPr/>
        </p:nvSpPr>
        <p:spPr>
          <a:xfrm flipV="1">
            <a:off x="3563007" y="2665446"/>
            <a:ext cx="261409" cy="235846"/>
          </a:xfrm>
          <a:prstGeom prst="rt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20B8AA0-20A2-4EB9-8BE7-2CA876C7C3D5}"/>
              </a:ext>
            </a:extLst>
          </p:cNvPr>
          <p:cNvSpPr txBox="1"/>
          <p:nvPr/>
        </p:nvSpPr>
        <p:spPr>
          <a:xfrm>
            <a:off x="993227" y="638969"/>
            <a:ext cx="25697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OUTPUT PELAYANAN ADMINDUK</a:t>
            </a:r>
            <a:endParaRPr kumimoji="0" lang="en-ID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9FBF0B3-D267-4363-A0C4-E95276AB19F4}"/>
              </a:ext>
            </a:extLst>
          </p:cNvPr>
          <p:cNvSpPr txBox="1"/>
          <p:nvPr/>
        </p:nvSpPr>
        <p:spPr>
          <a:xfrm>
            <a:off x="189186" y="3536594"/>
            <a:ext cx="37171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Biodata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Penduduk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Kartu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Keluarga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KTP-el &amp;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KIA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Suket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Pindah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Suket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Pindah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Datang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Suket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Pindah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Luar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Negeri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Suket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dari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Luar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Negeri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Suket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Tempat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Tinggal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80E6E27-2EA0-4769-93C4-1779145C3005}"/>
              </a:ext>
            </a:extLst>
          </p:cNvPr>
          <p:cNvSpPr txBox="1"/>
          <p:nvPr/>
        </p:nvSpPr>
        <p:spPr>
          <a:xfrm>
            <a:off x="3824416" y="3536593"/>
            <a:ext cx="38803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9"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Suket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Kelahiran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9"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Suket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Lahir Mati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9"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Suket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Pembatalan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Perkawinan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9"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Suket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Pembatalan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Perceraian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9"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Suket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Kematian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9"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Suket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Pengangkatan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anak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9"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Suket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pelepasan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kewarganegaran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Indonesia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ED7B592-4529-4835-92F0-F574B8402B36}"/>
              </a:ext>
            </a:extLst>
          </p:cNvPr>
          <p:cNvSpPr txBox="1"/>
          <p:nvPr/>
        </p:nvSpPr>
        <p:spPr>
          <a:xfrm>
            <a:off x="7969867" y="3536595"/>
            <a:ext cx="40329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6"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Suket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Pengganti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Tanda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Identitas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6"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Suket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Pencatatan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Sipil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6"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Akta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Kelahiran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6"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Akta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Kematian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6"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Akta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Perkawinan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6"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Akta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Perceraian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6"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Akta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Pengakuan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Anak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6"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Akta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Pengesahan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Anak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6102121-57FC-4B58-A975-B56D9A424C8C}"/>
              </a:ext>
            </a:extLst>
          </p:cNvPr>
          <p:cNvSpPr/>
          <p:nvPr/>
        </p:nvSpPr>
        <p:spPr>
          <a:xfrm>
            <a:off x="0" y="3029995"/>
            <a:ext cx="12192000" cy="42186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DOKUMEN KEPENDUDUKAN (23 DOKUMEN)</a:t>
            </a:r>
            <a:endParaRPr kumimoji="0" lang="en-ID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571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68" y="1087393"/>
            <a:ext cx="7389334" cy="570882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68"/>
          <a:stretch/>
        </p:blipFill>
        <p:spPr>
          <a:xfrm>
            <a:off x="7846541" y="1223319"/>
            <a:ext cx="3892378" cy="374278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383956" y="321273"/>
            <a:ext cx="9687697" cy="71669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  <a:latin typeface="Cooper Black" pitchFamily="18" charset="0"/>
              </a:rPr>
              <a:t>1. </a:t>
            </a:r>
            <a:r>
              <a:rPr lang="en-US" sz="2800" dirty="0" err="1" smtClean="0">
                <a:solidFill>
                  <a:schemeClr val="bg1"/>
                </a:solidFill>
                <a:latin typeface="Cooper Black" pitchFamily="18" charset="0"/>
              </a:rPr>
              <a:t>Pemutakhiran</a:t>
            </a:r>
            <a:r>
              <a:rPr lang="en-US" sz="2800" dirty="0" smtClean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oper Black" pitchFamily="18" charset="0"/>
              </a:rPr>
              <a:t>Standar</a:t>
            </a:r>
            <a:r>
              <a:rPr lang="en-US" sz="2800" dirty="0" smtClean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oper Black" pitchFamily="18" charset="0"/>
              </a:rPr>
              <a:t>Pelayanan</a:t>
            </a:r>
            <a:r>
              <a:rPr lang="en-US" sz="2800" dirty="0" smtClean="0">
                <a:solidFill>
                  <a:schemeClr val="bg1"/>
                </a:solidFill>
                <a:latin typeface="Cooper Black" pitchFamily="18" charset="0"/>
              </a:rPr>
              <a:t> &amp; SOP </a:t>
            </a:r>
            <a:r>
              <a:rPr lang="en-US" sz="2800" dirty="0" err="1" smtClean="0">
                <a:solidFill>
                  <a:schemeClr val="bg1"/>
                </a:solidFill>
                <a:latin typeface="Cooper Black" pitchFamily="18" charset="0"/>
              </a:rPr>
              <a:t>Pelayanan</a:t>
            </a:r>
            <a:r>
              <a:rPr lang="en-US" sz="2800" dirty="0" smtClean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oper Black" pitchFamily="18" charset="0"/>
              </a:rPr>
              <a:t>Publik</a:t>
            </a:r>
            <a:endParaRPr lang="id-ID" sz="2800" dirty="0">
              <a:solidFill>
                <a:schemeClr val="bg1"/>
              </a:solidFill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623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3B4A-7628-478F-BD81-93B0BA7BE246}" type="slidenum">
              <a:rPr lang="id-ID" smtClean="0"/>
              <a:t>5</a:t>
            </a:fld>
            <a:endParaRPr lang="id-ID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19" y="1099744"/>
            <a:ext cx="11504139" cy="542462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33384" y="321273"/>
            <a:ext cx="9267567" cy="118625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  <a:latin typeface="Cooper Black" pitchFamily="18" charset="0"/>
              </a:rPr>
              <a:t>2. </a:t>
            </a:r>
            <a:r>
              <a:rPr lang="en-US" sz="2800" dirty="0" err="1" smtClean="0">
                <a:solidFill>
                  <a:schemeClr val="bg1"/>
                </a:solidFill>
                <a:latin typeface="Cooper Black" pitchFamily="18" charset="0"/>
              </a:rPr>
              <a:t>Sosialisasi</a:t>
            </a:r>
            <a:r>
              <a:rPr lang="en-US" sz="2800" dirty="0" smtClean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oper Black" pitchFamily="18" charset="0"/>
              </a:rPr>
              <a:t>Terkait</a:t>
            </a:r>
            <a:r>
              <a:rPr lang="en-US" sz="2800" dirty="0" smtClean="0">
                <a:solidFill>
                  <a:schemeClr val="bg1"/>
                </a:solidFill>
                <a:latin typeface="Cooper Black" pitchFamily="18" charset="0"/>
              </a:rPr>
              <a:t> SOP, SP </a:t>
            </a:r>
            <a:r>
              <a:rPr lang="en-US" sz="2800" dirty="0" err="1" smtClean="0">
                <a:solidFill>
                  <a:schemeClr val="bg1"/>
                </a:solidFill>
                <a:latin typeface="Cooper Black" pitchFamily="18" charset="0"/>
              </a:rPr>
              <a:t>dan</a:t>
            </a:r>
            <a:r>
              <a:rPr lang="en-US" sz="2800" dirty="0" smtClean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ooper Black" pitchFamily="18" charset="0"/>
              </a:rPr>
              <a:t>Pesan</a:t>
            </a:r>
            <a:r>
              <a:rPr lang="en-US" sz="2800" dirty="0" smtClean="0">
                <a:solidFill>
                  <a:schemeClr val="bg1"/>
                </a:solidFill>
                <a:latin typeface="Cooper Black" pitchFamily="18" charset="0"/>
              </a:rPr>
              <a:t> Anti </a:t>
            </a:r>
            <a:r>
              <a:rPr lang="en-US" sz="2800" dirty="0" err="1" smtClean="0">
                <a:solidFill>
                  <a:schemeClr val="bg1"/>
                </a:solidFill>
                <a:latin typeface="Cooper Black" pitchFamily="18" charset="0"/>
              </a:rPr>
              <a:t>Korupsi</a:t>
            </a:r>
            <a:endParaRPr lang="id-ID" sz="2800" dirty="0">
              <a:solidFill>
                <a:schemeClr val="bg1"/>
              </a:solidFill>
              <a:latin typeface="Cooper Black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20" y="1519881"/>
            <a:ext cx="3707026" cy="42012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77" t="19507" r="7477" b="-1643"/>
          <a:stretch/>
        </p:blipFill>
        <p:spPr>
          <a:xfrm>
            <a:off x="3694669" y="1519882"/>
            <a:ext cx="3447536" cy="431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18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25380" y="617833"/>
            <a:ext cx="11357112" cy="56252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oper Black" pitchFamily="18" charset="0"/>
              </a:rPr>
              <a:t>3.  </a:t>
            </a:r>
            <a:r>
              <a:rPr lang="en-US" dirty="0" err="1" smtClean="0">
                <a:solidFill>
                  <a:schemeClr val="bg1"/>
                </a:solidFill>
                <a:latin typeface="Cooper Black" pitchFamily="18" charset="0"/>
              </a:rPr>
              <a:t>Membangun</a:t>
            </a:r>
            <a:r>
              <a:rPr lang="en-US" dirty="0" smtClean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oper Black" pitchFamily="18" charset="0"/>
              </a:rPr>
              <a:t>Saluran</a:t>
            </a:r>
            <a:r>
              <a:rPr lang="en-US" dirty="0" smtClean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oper Black" pitchFamily="18" charset="0"/>
              </a:rPr>
              <a:t>Pelayanan</a:t>
            </a:r>
            <a:r>
              <a:rPr lang="en-US" dirty="0" smtClean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en-US" i="1" dirty="0" smtClean="0">
                <a:solidFill>
                  <a:schemeClr val="bg1"/>
                </a:solidFill>
                <a:latin typeface="Cooper Black" pitchFamily="18" charset="0"/>
              </a:rPr>
              <a:t>On Line</a:t>
            </a:r>
            <a:endParaRPr lang="en-US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94023" y="1435568"/>
            <a:ext cx="11357112" cy="1369415"/>
          </a:xfrm>
        </p:spPr>
        <p:txBody>
          <a:bodyPr>
            <a:normAutofit/>
          </a:bodyPr>
          <a:lstStyle/>
          <a:p>
            <a:pPr marL="12065" marR="311150">
              <a:lnSpc>
                <a:spcPct val="100000"/>
              </a:lnSpc>
              <a:spcBef>
                <a:spcPts val="204"/>
              </a:spcBef>
              <a:tabLst>
                <a:tab pos="299085" algn="l"/>
                <a:tab pos="299720" algn="l"/>
              </a:tabLst>
            </a:pPr>
            <a:r>
              <a:rPr lang="en-US" sz="1200" spc="-10" dirty="0" smtClean="0">
                <a:solidFill>
                  <a:schemeClr val="bg1"/>
                </a:solidFill>
                <a:latin typeface="Cooper Black" pitchFamily="18" charset="0"/>
                <a:cs typeface="Calibri"/>
              </a:rPr>
              <a:t>BERDASARKAN </a:t>
            </a:r>
            <a:r>
              <a:rPr lang="en-US" sz="1200" spc="-10" dirty="0" err="1" smtClean="0">
                <a:solidFill>
                  <a:schemeClr val="bg1"/>
                </a:solidFill>
                <a:latin typeface="Cooper Black" pitchFamily="18" charset="0"/>
                <a:cs typeface="Calibri"/>
              </a:rPr>
              <a:t>Permendagri</a:t>
            </a:r>
            <a:r>
              <a:rPr lang="en-US" sz="1200" spc="-10" dirty="0" smtClean="0">
                <a:solidFill>
                  <a:schemeClr val="bg1"/>
                </a:solidFill>
                <a:latin typeface="Cooper Black" pitchFamily="18" charset="0"/>
                <a:cs typeface="Calibri"/>
              </a:rPr>
              <a:t> </a:t>
            </a:r>
            <a:r>
              <a:rPr lang="en-US" sz="1200" spc="-10" dirty="0" err="1" smtClean="0">
                <a:solidFill>
                  <a:schemeClr val="bg1"/>
                </a:solidFill>
                <a:latin typeface="Cooper Black" pitchFamily="18" charset="0"/>
                <a:cs typeface="Calibri"/>
              </a:rPr>
              <a:t>Tahun</a:t>
            </a:r>
            <a:r>
              <a:rPr lang="en-US" sz="1200" spc="-10" dirty="0" smtClean="0">
                <a:solidFill>
                  <a:schemeClr val="bg1"/>
                </a:solidFill>
                <a:latin typeface="Cooper Black" pitchFamily="18" charset="0"/>
                <a:cs typeface="Calibri"/>
              </a:rPr>
              <a:t> 2019</a:t>
            </a:r>
          </a:p>
          <a:p>
            <a:pPr marL="299085" marR="311150" indent="-287020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id-ID" sz="1200" spc="-10" dirty="0" smtClean="0">
                <a:solidFill>
                  <a:schemeClr val="bg1"/>
                </a:solidFill>
                <a:latin typeface="Cooper Black" pitchFamily="18" charset="0"/>
                <a:cs typeface="Calibri"/>
              </a:rPr>
              <a:t>Permendagri </a:t>
            </a:r>
            <a:r>
              <a:rPr lang="id-ID" sz="1200" dirty="0">
                <a:solidFill>
                  <a:schemeClr val="bg1"/>
                </a:solidFill>
                <a:latin typeface="Cooper Black" pitchFamily="18" charset="0"/>
                <a:cs typeface="Calibri"/>
              </a:rPr>
              <a:t>No.7/2019 </a:t>
            </a:r>
            <a:r>
              <a:rPr lang="id-ID" sz="1200" spc="-10" dirty="0">
                <a:solidFill>
                  <a:schemeClr val="bg1"/>
                </a:solidFill>
                <a:latin typeface="Cooper Black" pitchFamily="18" charset="0"/>
                <a:cs typeface="Calibri"/>
              </a:rPr>
              <a:t>ttg Pelayanan  </a:t>
            </a:r>
            <a:r>
              <a:rPr lang="id-ID" sz="1200" spc="-5" dirty="0">
                <a:solidFill>
                  <a:schemeClr val="bg1"/>
                </a:solidFill>
                <a:latin typeface="Cooper Black" pitchFamily="18" charset="0"/>
                <a:cs typeface="Calibri"/>
              </a:rPr>
              <a:t>Adminduk </a:t>
            </a:r>
            <a:r>
              <a:rPr lang="id-ID" sz="1200" spc="-15" dirty="0">
                <a:solidFill>
                  <a:schemeClr val="bg1"/>
                </a:solidFill>
                <a:latin typeface="Cooper Black" pitchFamily="18" charset="0"/>
                <a:cs typeface="Calibri"/>
              </a:rPr>
              <a:t>Secara</a:t>
            </a:r>
            <a:r>
              <a:rPr lang="id-ID" sz="1200" spc="60" dirty="0">
                <a:solidFill>
                  <a:schemeClr val="bg1"/>
                </a:solidFill>
                <a:latin typeface="Cooper Black" pitchFamily="18" charset="0"/>
                <a:cs typeface="Calibri"/>
              </a:rPr>
              <a:t> </a:t>
            </a:r>
            <a:r>
              <a:rPr lang="id-ID" sz="1200" spc="-10" dirty="0">
                <a:solidFill>
                  <a:schemeClr val="bg1"/>
                </a:solidFill>
                <a:latin typeface="Cooper Black" pitchFamily="18" charset="0"/>
                <a:cs typeface="Calibri"/>
              </a:rPr>
              <a:t>Daring</a:t>
            </a:r>
            <a:endParaRPr lang="id-ID" sz="1200" dirty="0">
              <a:solidFill>
                <a:schemeClr val="bg1"/>
              </a:solidFill>
              <a:latin typeface="Cooper Black" pitchFamily="18" charset="0"/>
              <a:cs typeface="Calibri"/>
            </a:endParaRPr>
          </a:p>
          <a:p>
            <a:pPr marL="299720" indent="-287020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id-ID" sz="1200" spc="-10" dirty="0">
                <a:solidFill>
                  <a:schemeClr val="bg1"/>
                </a:solidFill>
                <a:latin typeface="Cooper Black" pitchFamily="18" charset="0"/>
                <a:cs typeface="Calibri"/>
              </a:rPr>
              <a:t>Permendagri </a:t>
            </a:r>
            <a:r>
              <a:rPr lang="id-ID" sz="1200" dirty="0">
                <a:solidFill>
                  <a:schemeClr val="bg1"/>
                </a:solidFill>
                <a:latin typeface="Cooper Black" pitchFamily="18" charset="0"/>
                <a:cs typeface="Calibri"/>
              </a:rPr>
              <a:t>Np.95/2019 </a:t>
            </a:r>
            <a:r>
              <a:rPr lang="id-ID" sz="1200" spc="-10" dirty="0">
                <a:solidFill>
                  <a:schemeClr val="bg1"/>
                </a:solidFill>
                <a:latin typeface="Cooper Black" pitchFamily="18" charset="0"/>
                <a:cs typeface="Calibri"/>
              </a:rPr>
              <a:t>ttg</a:t>
            </a:r>
            <a:r>
              <a:rPr lang="id-ID" sz="1200" spc="10" dirty="0">
                <a:solidFill>
                  <a:schemeClr val="bg1"/>
                </a:solidFill>
                <a:latin typeface="Cooper Black" pitchFamily="18" charset="0"/>
                <a:cs typeface="Calibri"/>
              </a:rPr>
              <a:t> </a:t>
            </a:r>
            <a:r>
              <a:rPr lang="id-ID" sz="1200" spc="-5" dirty="0">
                <a:solidFill>
                  <a:schemeClr val="bg1"/>
                </a:solidFill>
                <a:latin typeface="Cooper Black" pitchFamily="18" charset="0"/>
                <a:cs typeface="Calibri"/>
              </a:rPr>
              <a:t>SIAK</a:t>
            </a:r>
            <a:endParaRPr lang="id-ID" sz="1200" dirty="0">
              <a:solidFill>
                <a:schemeClr val="bg1"/>
              </a:solidFill>
              <a:latin typeface="Cooper Black" pitchFamily="18" charset="0"/>
              <a:cs typeface="Calibri"/>
            </a:endParaRPr>
          </a:p>
          <a:p>
            <a:pPr marL="299085" marR="27940" indent="-287020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id-ID" sz="1200" spc="-10" dirty="0">
                <a:solidFill>
                  <a:schemeClr val="bg1"/>
                </a:solidFill>
                <a:latin typeface="Cooper Black" pitchFamily="18" charset="0"/>
                <a:cs typeface="Calibri"/>
              </a:rPr>
              <a:t>Permendagri </a:t>
            </a:r>
            <a:r>
              <a:rPr lang="id-ID" sz="1200" dirty="0">
                <a:solidFill>
                  <a:schemeClr val="bg1"/>
                </a:solidFill>
                <a:latin typeface="Cooper Black" pitchFamily="18" charset="0"/>
                <a:cs typeface="Calibri"/>
              </a:rPr>
              <a:t>No.109/2019 </a:t>
            </a:r>
            <a:r>
              <a:rPr lang="id-ID" sz="1200" spc="-10" dirty="0">
                <a:solidFill>
                  <a:schemeClr val="bg1"/>
                </a:solidFill>
                <a:latin typeface="Cooper Black" pitchFamily="18" charset="0"/>
                <a:cs typeface="Calibri"/>
              </a:rPr>
              <a:t>ttg Formulir </a:t>
            </a:r>
            <a:r>
              <a:rPr lang="id-ID" sz="1200" dirty="0">
                <a:solidFill>
                  <a:schemeClr val="bg1"/>
                </a:solidFill>
                <a:latin typeface="Cooper Black" pitchFamily="18" charset="0"/>
                <a:cs typeface="Calibri"/>
              </a:rPr>
              <a:t>&amp;  </a:t>
            </a:r>
            <a:r>
              <a:rPr lang="id-ID" sz="1200" spc="-10" dirty="0">
                <a:solidFill>
                  <a:schemeClr val="bg1"/>
                </a:solidFill>
                <a:latin typeface="Cooper Black" pitchFamily="18" charset="0"/>
                <a:cs typeface="Calibri"/>
              </a:rPr>
              <a:t>Buku yg digunakan </a:t>
            </a:r>
            <a:r>
              <a:rPr lang="id-ID" sz="1200" spc="-5" dirty="0">
                <a:solidFill>
                  <a:schemeClr val="bg1"/>
                </a:solidFill>
                <a:latin typeface="Cooper Black" pitchFamily="18" charset="0"/>
                <a:cs typeface="Calibri"/>
              </a:rPr>
              <a:t>dalam</a:t>
            </a:r>
            <a:r>
              <a:rPr lang="id-ID" sz="1200" spc="65" dirty="0">
                <a:solidFill>
                  <a:schemeClr val="bg1"/>
                </a:solidFill>
                <a:latin typeface="Cooper Black" pitchFamily="18" charset="0"/>
                <a:cs typeface="Calibri"/>
              </a:rPr>
              <a:t> </a:t>
            </a:r>
            <a:r>
              <a:rPr lang="id-ID" sz="1200" spc="-5" dirty="0">
                <a:solidFill>
                  <a:schemeClr val="bg1"/>
                </a:solidFill>
                <a:latin typeface="Cooper Black" pitchFamily="18" charset="0"/>
                <a:cs typeface="Calibri"/>
              </a:rPr>
              <a:t>Adminduk</a:t>
            </a:r>
          </a:p>
          <a:p>
            <a:endParaRPr lang="en-US" sz="1200" dirty="0">
              <a:latin typeface="Cooper Black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54" y="2545492"/>
            <a:ext cx="3855308" cy="34598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8" name="Rectangle 7"/>
          <p:cNvSpPr/>
          <p:nvPr/>
        </p:nvSpPr>
        <p:spPr>
          <a:xfrm>
            <a:off x="2607276" y="5769055"/>
            <a:ext cx="2005913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LAYANAN ONLINE </a:t>
            </a:r>
            <a:br>
              <a:rPr lang="en-US" b="1" dirty="0">
                <a:solidFill>
                  <a:schemeClr val="bg2"/>
                </a:solidFill>
              </a:rPr>
            </a:br>
            <a:r>
              <a:rPr lang="en-US" b="1" dirty="0" err="1" smtClean="0">
                <a:solidFill>
                  <a:schemeClr val="bg2"/>
                </a:solidFill>
              </a:rPr>
              <a:t>sikupigulaaren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361" y="3583459"/>
            <a:ext cx="2458995" cy="2564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1" name="Straight Arrow Connector 10"/>
          <p:cNvCxnSpPr/>
          <p:nvPr/>
        </p:nvCxnSpPr>
        <p:spPr>
          <a:xfrm flipV="1">
            <a:off x="7797128" y="3432333"/>
            <a:ext cx="791747" cy="151126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957753" y="2086567"/>
            <a:ext cx="3867665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gency FB" pitchFamily="34" charset="0"/>
              </a:rPr>
              <a:t>Banner </a:t>
            </a:r>
            <a:r>
              <a:rPr lang="en-US" b="1" dirty="0" err="1" smtClean="0">
                <a:solidFill>
                  <a:schemeClr val="bg1"/>
                </a:solidFill>
                <a:latin typeface="Agency FB" pitchFamily="34" charset="0"/>
              </a:rPr>
              <a:t>Pemberitahuan</a:t>
            </a:r>
            <a:r>
              <a:rPr lang="en-US" b="1" dirty="0" smtClean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gency FB" pitchFamily="34" charset="0"/>
              </a:rPr>
              <a:t>Pelayanan</a:t>
            </a:r>
            <a:r>
              <a:rPr lang="en-US" b="1" dirty="0" smtClean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gency FB" pitchFamily="34" charset="0"/>
              </a:rPr>
              <a:t>Adminduk</a:t>
            </a:r>
            <a:r>
              <a:rPr lang="en-US" b="1" dirty="0" smtClean="0">
                <a:solidFill>
                  <a:schemeClr val="bg1"/>
                </a:solidFill>
                <a:latin typeface="Agency FB" pitchFamily="34" charset="0"/>
              </a:rPr>
              <a:t> Gratis di </a:t>
            </a:r>
            <a:r>
              <a:rPr lang="en-US" b="1" dirty="0" err="1" smtClean="0">
                <a:solidFill>
                  <a:schemeClr val="bg1"/>
                </a:solidFill>
                <a:latin typeface="Agency FB" pitchFamily="34" charset="0"/>
              </a:rPr>
              <a:t>Tempat</a:t>
            </a:r>
            <a:r>
              <a:rPr lang="en-US" b="1" dirty="0" smtClean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gency FB" pitchFamily="34" charset="0"/>
              </a:rPr>
              <a:t>Pelayanan</a:t>
            </a:r>
            <a:r>
              <a:rPr lang="en-US" b="1" dirty="0" smtClean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gency FB" pitchFamily="34" charset="0"/>
              </a:rPr>
              <a:t>Publik</a:t>
            </a:r>
            <a:r>
              <a:rPr lang="en-US" b="1" dirty="0" err="1">
                <a:solidFill>
                  <a:schemeClr val="bg1"/>
                </a:solidFill>
                <a:latin typeface="Agency FB" pitchFamily="34" charset="0"/>
              </a:rPr>
              <a:t>,</a:t>
            </a:r>
            <a:r>
              <a:rPr lang="en-US" b="1" dirty="0" err="1" smtClean="0">
                <a:solidFill>
                  <a:schemeClr val="bg1"/>
                </a:solidFill>
                <a:latin typeface="Agency FB" pitchFamily="34" charset="0"/>
              </a:rPr>
              <a:t>Puskesmas</a:t>
            </a:r>
            <a:r>
              <a:rPr lang="en-US" b="1" dirty="0" smtClean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gency FB" pitchFamily="34" charset="0"/>
              </a:rPr>
              <a:t>dan</a:t>
            </a:r>
            <a:r>
              <a:rPr lang="en-US" b="1" dirty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gency FB" pitchFamily="34" charset="0"/>
              </a:rPr>
              <a:t>kantor</a:t>
            </a:r>
            <a:r>
              <a:rPr lang="en-US" b="1" dirty="0" smtClean="0">
                <a:solidFill>
                  <a:schemeClr val="bg1"/>
                </a:solidFill>
                <a:latin typeface="Agency FB" pitchFamily="34" charset="0"/>
              </a:rPr>
              <a:t> 19 </a:t>
            </a:r>
            <a:r>
              <a:rPr lang="en-US" b="1" dirty="0" err="1" smtClean="0">
                <a:solidFill>
                  <a:schemeClr val="bg1"/>
                </a:solidFill>
                <a:latin typeface="Agency FB" pitchFamily="34" charset="0"/>
              </a:rPr>
              <a:t>Kecamatan</a:t>
            </a:r>
            <a:r>
              <a:rPr lang="en-US" b="1" dirty="0" smtClean="0">
                <a:solidFill>
                  <a:schemeClr val="bg1"/>
                </a:solidFill>
                <a:latin typeface="Agency FB" pitchFamily="34" charset="0"/>
              </a:rPr>
              <a:t> se </a:t>
            </a:r>
            <a:r>
              <a:rPr lang="en-US" b="1" dirty="0" err="1" smtClean="0">
                <a:solidFill>
                  <a:schemeClr val="bg1"/>
                </a:solidFill>
                <a:latin typeface="Agency FB" pitchFamily="34" charset="0"/>
              </a:rPr>
              <a:t>Kabupaten</a:t>
            </a:r>
            <a:r>
              <a:rPr lang="en-US" b="1" dirty="0" smtClean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gency FB" pitchFamily="34" charset="0"/>
              </a:rPr>
              <a:t>Ogan</a:t>
            </a:r>
            <a:r>
              <a:rPr lang="en-US" b="1" dirty="0" smtClean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gency FB" pitchFamily="34" charset="0"/>
              </a:rPr>
              <a:t>Komering</a:t>
            </a:r>
            <a:r>
              <a:rPr lang="en-US" b="1" dirty="0" smtClean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gency FB" pitchFamily="34" charset="0"/>
              </a:rPr>
              <a:t>Ulu</a:t>
            </a:r>
            <a:r>
              <a:rPr lang="en-US" b="1" dirty="0" smtClean="0">
                <a:solidFill>
                  <a:schemeClr val="bg1"/>
                </a:solidFill>
                <a:latin typeface="Agency FB" pitchFamily="34" charset="0"/>
              </a:rPr>
              <a:t> Selatan</a:t>
            </a:r>
            <a:endParaRPr lang="en-US" b="1" dirty="0">
              <a:solidFill>
                <a:schemeClr val="bg1"/>
              </a:solidFill>
              <a:latin typeface="Agency FB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718" y="3361038"/>
            <a:ext cx="2391062" cy="33501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157" y="2686730"/>
            <a:ext cx="2817339" cy="387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411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aralelogram 16">
            <a:extLst>
              <a:ext uri="{FF2B5EF4-FFF2-40B4-BE49-F238E27FC236}">
                <a16:creationId xmlns="" xmlns:a16="http://schemas.microsoft.com/office/drawing/2014/main" id="{E003BA7C-F3E2-13E5-BD88-C97EA24FFC3A}"/>
              </a:ext>
            </a:extLst>
          </p:cNvPr>
          <p:cNvSpPr/>
          <p:nvPr/>
        </p:nvSpPr>
        <p:spPr>
          <a:xfrm>
            <a:off x="2644346" y="2007045"/>
            <a:ext cx="7863872" cy="3023195"/>
          </a:xfrm>
          <a:prstGeom prst="parallelogram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4" name="Operasi Manual 3">
            <a:extLst>
              <a:ext uri="{FF2B5EF4-FFF2-40B4-BE49-F238E27FC236}">
                <a16:creationId xmlns="" xmlns:a16="http://schemas.microsoft.com/office/drawing/2014/main" id="{73E5A03F-AC8B-3C69-5836-9512F5C2A681}"/>
              </a:ext>
            </a:extLst>
          </p:cNvPr>
          <p:cNvSpPr/>
          <p:nvPr/>
        </p:nvSpPr>
        <p:spPr>
          <a:xfrm flipV="1">
            <a:off x="2087245" y="238735"/>
            <a:ext cx="2929255" cy="726465"/>
          </a:xfrm>
          <a:prstGeom prst="flowChartManualOperati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Persegi Panjang 5">
            <a:extLst>
              <a:ext uri="{FF2B5EF4-FFF2-40B4-BE49-F238E27FC236}">
                <a16:creationId xmlns="" xmlns:a16="http://schemas.microsoft.com/office/drawing/2014/main" id="{BA7306A1-929E-4335-9750-4B4E70EC1BE0}"/>
              </a:ext>
            </a:extLst>
          </p:cNvPr>
          <p:cNvSpPr/>
          <p:nvPr/>
        </p:nvSpPr>
        <p:spPr>
          <a:xfrm>
            <a:off x="3411356" y="586096"/>
            <a:ext cx="8196444" cy="4894073"/>
          </a:xfrm>
          <a:prstGeom prst="rect">
            <a:avLst/>
          </a:prstGeom>
          <a:solidFill>
            <a:schemeClr val="accent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prstClr val="white"/>
              </a:solidFill>
            </a:endParaRPr>
          </a:p>
        </p:txBody>
      </p:sp>
      <p:sp>
        <p:nvSpPr>
          <p:cNvPr id="18" name="Persegi Sudut Diagonal Melingkar 17">
            <a:extLst>
              <a:ext uri="{FF2B5EF4-FFF2-40B4-BE49-F238E27FC236}">
                <a16:creationId xmlns="" xmlns:a16="http://schemas.microsoft.com/office/drawing/2014/main" id="{465A7184-9643-76EB-1D4C-AAE8A7A1EEBF}"/>
              </a:ext>
            </a:extLst>
          </p:cNvPr>
          <p:cNvSpPr/>
          <p:nvPr/>
        </p:nvSpPr>
        <p:spPr>
          <a:xfrm>
            <a:off x="3411356" y="1941574"/>
            <a:ext cx="8196444" cy="1091558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n>
                <a:solidFill>
                  <a:srgbClr val="E7E6E6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" name="Operasi Manual 4">
            <a:extLst>
              <a:ext uri="{FF2B5EF4-FFF2-40B4-BE49-F238E27FC236}">
                <a16:creationId xmlns="" xmlns:a16="http://schemas.microsoft.com/office/drawing/2014/main" id="{8AAD679F-1A02-2310-5AE7-1AC5BC404BE0}"/>
              </a:ext>
            </a:extLst>
          </p:cNvPr>
          <p:cNvSpPr/>
          <p:nvPr/>
        </p:nvSpPr>
        <p:spPr>
          <a:xfrm>
            <a:off x="2087244" y="238735"/>
            <a:ext cx="7279177" cy="726465"/>
          </a:xfrm>
          <a:prstGeom prst="flowChartManualOperati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Kotak Teks 6">
            <a:extLst>
              <a:ext uri="{FF2B5EF4-FFF2-40B4-BE49-F238E27FC236}">
                <a16:creationId xmlns="" xmlns:a16="http://schemas.microsoft.com/office/drawing/2014/main" id="{75AC6CA6-0C5C-2F75-255E-ECB5325E2E11}"/>
              </a:ext>
            </a:extLst>
          </p:cNvPr>
          <p:cNvSpPr txBox="1"/>
          <p:nvPr/>
        </p:nvSpPr>
        <p:spPr>
          <a:xfrm>
            <a:off x="988541" y="318869"/>
            <a:ext cx="11058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ooper Black" pitchFamily="18" charset="0"/>
              </a:rPr>
              <a:t>4</a:t>
            </a:r>
            <a:r>
              <a:rPr lang="en-US" sz="3600" smtClean="0">
                <a:latin typeface="Cooper Black" pitchFamily="18" charset="0"/>
              </a:rPr>
              <a:t>.  Peta </a:t>
            </a:r>
            <a:r>
              <a:rPr lang="en-US" sz="3600" dirty="0" err="1" smtClean="0">
                <a:latin typeface="Cooper Black" pitchFamily="18" charset="0"/>
              </a:rPr>
              <a:t>Resiko</a:t>
            </a:r>
            <a:r>
              <a:rPr lang="en-US" sz="3600" dirty="0" smtClean="0">
                <a:latin typeface="Cooper Black" pitchFamily="18" charset="0"/>
              </a:rPr>
              <a:t> </a:t>
            </a:r>
            <a:r>
              <a:rPr lang="en-US" sz="3600" dirty="0" err="1" smtClean="0">
                <a:latin typeface="Cooper Black" pitchFamily="18" charset="0"/>
              </a:rPr>
              <a:t>Korupsi</a:t>
            </a:r>
            <a:r>
              <a:rPr lang="en-US" sz="3600" dirty="0" smtClean="0">
                <a:latin typeface="Cooper Black" pitchFamily="18" charset="0"/>
              </a:rPr>
              <a:t> </a:t>
            </a:r>
            <a:endParaRPr lang="id-ID" sz="3600" dirty="0">
              <a:latin typeface="Cooper Black" pitchFamily="18" charset="0"/>
            </a:endParaRPr>
          </a:p>
        </p:txBody>
      </p:sp>
      <p:sp>
        <p:nvSpPr>
          <p:cNvPr id="9" name="Kotak Teks 8">
            <a:extLst>
              <a:ext uri="{FF2B5EF4-FFF2-40B4-BE49-F238E27FC236}">
                <a16:creationId xmlns="" xmlns:a16="http://schemas.microsoft.com/office/drawing/2014/main" id="{483322EB-EAC7-578A-0696-ED6128426267}"/>
              </a:ext>
            </a:extLst>
          </p:cNvPr>
          <p:cNvSpPr txBox="1"/>
          <p:nvPr/>
        </p:nvSpPr>
        <p:spPr>
          <a:xfrm>
            <a:off x="4370257" y="1151499"/>
            <a:ext cx="75243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500"/>
              </a:spcBef>
              <a:defRPr/>
            </a:pPr>
            <a:r>
              <a:rPr lang="id-ID" sz="2000" dirty="0">
                <a:latin typeface="Cooper Black" pitchFamily="18" charset="0"/>
              </a:rPr>
              <a:t>Pelayanan </a:t>
            </a:r>
            <a:r>
              <a:rPr lang="en-US" sz="2000" dirty="0" err="1">
                <a:latin typeface="Cooper Black" pitchFamily="18" charset="0"/>
              </a:rPr>
              <a:t>dengan</a:t>
            </a:r>
            <a:r>
              <a:rPr lang="en-US" sz="2000" dirty="0">
                <a:latin typeface="Cooper Black" pitchFamily="18" charset="0"/>
              </a:rPr>
              <a:t> </a:t>
            </a:r>
            <a:r>
              <a:rPr lang="en-US" sz="2000" dirty="0" err="1">
                <a:latin typeface="Cooper Black" pitchFamily="18" charset="0"/>
              </a:rPr>
              <a:t>Metode</a:t>
            </a:r>
            <a:r>
              <a:rPr lang="en-US" sz="2000" dirty="0">
                <a:latin typeface="Cooper Black" pitchFamily="18" charset="0"/>
              </a:rPr>
              <a:t> </a:t>
            </a:r>
            <a:r>
              <a:rPr lang="en-US" sz="2000" dirty="0" err="1">
                <a:latin typeface="Cooper Black" pitchFamily="18" charset="0"/>
              </a:rPr>
              <a:t>tatap</a:t>
            </a:r>
            <a:r>
              <a:rPr lang="en-US" sz="2000" dirty="0">
                <a:latin typeface="Cooper Black" pitchFamily="18" charset="0"/>
              </a:rPr>
              <a:t> </a:t>
            </a:r>
            <a:r>
              <a:rPr lang="en-US" sz="2000" dirty="0" err="1">
                <a:latin typeface="Cooper Black" pitchFamily="18" charset="0"/>
              </a:rPr>
              <a:t>Muka</a:t>
            </a:r>
            <a:endParaRPr lang="id-ID" sz="2000" dirty="0">
              <a:latin typeface="Cooper Black" pitchFamily="18" charset="0"/>
            </a:endParaRPr>
          </a:p>
        </p:txBody>
      </p:sp>
      <p:sp>
        <p:nvSpPr>
          <p:cNvPr id="11" name="Kotak Teks 10">
            <a:extLst>
              <a:ext uri="{FF2B5EF4-FFF2-40B4-BE49-F238E27FC236}">
                <a16:creationId xmlns="" xmlns:a16="http://schemas.microsoft.com/office/drawing/2014/main" id="{EC5D68EA-2E0B-25ED-8C92-283716E6F662}"/>
              </a:ext>
            </a:extLst>
          </p:cNvPr>
          <p:cNvSpPr txBox="1"/>
          <p:nvPr/>
        </p:nvSpPr>
        <p:spPr>
          <a:xfrm>
            <a:off x="4345543" y="2042183"/>
            <a:ext cx="71263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500"/>
              </a:spcBef>
              <a:defRPr/>
            </a:pPr>
            <a:r>
              <a:rPr lang="en-US" sz="2000" dirty="0" err="1" smtClean="0">
                <a:latin typeface="Cooper Black" pitchFamily="18" charset="0"/>
              </a:rPr>
              <a:t>Keengganan</a:t>
            </a:r>
            <a:r>
              <a:rPr lang="en-US" sz="2000" dirty="0" smtClean="0">
                <a:latin typeface="Cooper Black" pitchFamily="18" charset="0"/>
              </a:rPr>
              <a:t> </a:t>
            </a:r>
            <a:r>
              <a:rPr lang="en-US" sz="2000" dirty="0" err="1">
                <a:latin typeface="Cooper Black" pitchFamily="18" charset="0"/>
              </a:rPr>
              <a:t>masyarakat</a:t>
            </a:r>
            <a:r>
              <a:rPr lang="en-US" sz="2000" dirty="0">
                <a:latin typeface="Cooper Black" pitchFamily="18" charset="0"/>
              </a:rPr>
              <a:t> </a:t>
            </a:r>
            <a:r>
              <a:rPr lang="en-US" sz="2000" dirty="0" err="1">
                <a:latin typeface="Cooper Black" pitchFamily="18" charset="0"/>
              </a:rPr>
              <a:t>mengurus</a:t>
            </a:r>
            <a:r>
              <a:rPr lang="en-US" sz="2000" dirty="0">
                <a:latin typeface="Cooper Black" pitchFamily="18" charset="0"/>
              </a:rPr>
              <a:t> </a:t>
            </a:r>
            <a:r>
              <a:rPr lang="en-US" sz="2000" dirty="0" err="1">
                <a:latin typeface="Cooper Black" pitchFamily="18" charset="0"/>
              </a:rPr>
              <a:t>administrasi</a:t>
            </a:r>
            <a:r>
              <a:rPr lang="en-US" sz="2000" dirty="0">
                <a:latin typeface="Cooper Black" pitchFamily="18" charset="0"/>
              </a:rPr>
              <a:t> </a:t>
            </a:r>
            <a:r>
              <a:rPr lang="en-US" sz="2000" dirty="0" err="1">
                <a:latin typeface="Cooper Black" pitchFamily="18" charset="0"/>
              </a:rPr>
              <a:t>kependudukan</a:t>
            </a:r>
            <a:r>
              <a:rPr lang="en-US" sz="2000" dirty="0">
                <a:latin typeface="Cooper Black" pitchFamily="18" charset="0"/>
              </a:rPr>
              <a:t> </a:t>
            </a:r>
            <a:r>
              <a:rPr lang="en-US" sz="2000" dirty="0" err="1">
                <a:latin typeface="Cooper Black" pitchFamily="18" charset="0"/>
              </a:rPr>
              <a:t>sendiri</a:t>
            </a:r>
            <a:r>
              <a:rPr lang="en-US" sz="2000" dirty="0">
                <a:latin typeface="Cooper Black" pitchFamily="18" charset="0"/>
              </a:rPr>
              <a:t> </a:t>
            </a:r>
            <a:r>
              <a:rPr lang="en-US" sz="2000" dirty="0" err="1">
                <a:latin typeface="Cooper Black" pitchFamily="18" charset="0"/>
              </a:rPr>
              <a:t>sehingga</a:t>
            </a:r>
            <a:r>
              <a:rPr lang="en-US" sz="2000" dirty="0">
                <a:latin typeface="Cooper Black" pitchFamily="18" charset="0"/>
              </a:rPr>
              <a:t> </a:t>
            </a:r>
            <a:r>
              <a:rPr lang="en-US" sz="2000" dirty="0" err="1">
                <a:latin typeface="Cooper Black" pitchFamily="18" charset="0"/>
              </a:rPr>
              <a:t>melalui</a:t>
            </a:r>
            <a:r>
              <a:rPr lang="en-US" sz="2000" dirty="0">
                <a:latin typeface="Cooper Black" pitchFamily="18" charset="0"/>
              </a:rPr>
              <a:t> </a:t>
            </a:r>
            <a:r>
              <a:rPr lang="en-US" sz="2000" dirty="0" err="1">
                <a:latin typeface="Cooper Black" pitchFamily="18" charset="0"/>
              </a:rPr>
              <a:t>perantara</a:t>
            </a:r>
            <a:endParaRPr lang="en-US" sz="2000" dirty="0">
              <a:latin typeface="Cooper Black" pitchFamily="18" charset="0"/>
            </a:endParaRPr>
          </a:p>
        </p:txBody>
      </p:sp>
      <p:sp>
        <p:nvSpPr>
          <p:cNvPr id="13" name="Kotak Teks 12">
            <a:extLst>
              <a:ext uri="{FF2B5EF4-FFF2-40B4-BE49-F238E27FC236}">
                <a16:creationId xmlns="" xmlns:a16="http://schemas.microsoft.com/office/drawing/2014/main" id="{2F740BB4-B901-F97D-C279-47DD292718B4}"/>
              </a:ext>
            </a:extLst>
          </p:cNvPr>
          <p:cNvSpPr txBox="1"/>
          <p:nvPr/>
        </p:nvSpPr>
        <p:spPr>
          <a:xfrm>
            <a:off x="4392682" y="3162001"/>
            <a:ext cx="75019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latin typeface="Cooper Black" pitchFamily="18" charset="0"/>
              </a:rPr>
              <a:t>Rendahnya</a:t>
            </a:r>
            <a:r>
              <a:rPr lang="en-US" sz="2000" dirty="0">
                <a:latin typeface="Cooper Black" pitchFamily="18" charset="0"/>
              </a:rPr>
              <a:t> </a:t>
            </a:r>
            <a:r>
              <a:rPr lang="en-US" sz="2000" dirty="0" err="1">
                <a:latin typeface="Cooper Black" pitchFamily="18" charset="0"/>
              </a:rPr>
              <a:t>Kesadaran</a:t>
            </a:r>
            <a:r>
              <a:rPr lang="en-US" sz="2000" dirty="0">
                <a:latin typeface="Cooper Black" pitchFamily="18" charset="0"/>
              </a:rPr>
              <a:t> </a:t>
            </a:r>
            <a:r>
              <a:rPr lang="en-US" sz="2000" dirty="0" err="1">
                <a:latin typeface="Cooper Black" pitchFamily="18" charset="0"/>
              </a:rPr>
              <a:t>Masyarakat</a:t>
            </a:r>
            <a:r>
              <a:rPr lang="en-US" sz="2000" dirty="0">
                <a:latin typeface="Cooper Black" pitchFamily="18" charset="0"/>
              </a:rPr>
              <a:t>  </a:t>
            </a:r>
            <a:r>
              <a:rPr lang="en-US" sz="2000" dirty="0" err="1">
                <a:latin typeface="Cooper Black" pitchFamily="18" charset="0"/>
              </a:rPr>
              <a:t>dalam</a:t>
            </a:r>
            <a:r>
              <a:rPr lang="en-US" sz="2000" dirty="0">
                <a:latin typeface="Cooper Black" pitchFamily="18" charset="0"/>
              </a:rPr>
              <a:t> </a:t>
            </a:r>
            <a:r>
              <a:rPr lang="en-US" sz="2000" dirty="0" err="1">
                <a:latin typeface="Cooper Black" pitchFamily="18" charset="0"/>
              </a:rPr>
              <a:t>melengkapi</a:t>
            </a:r>
            <a:r>
              <a:rPr lang="en-US" sz="2000" dirty="0">
                <a:latin typeface="Cooper Black" pitchFamily="18" charset="0"/>
              </a:rPr>
              <a:t> </a:t>
            </a:r>
            <a:r>
              <a:rPr lang="en-US" sz="2000" dirty="0" err="1">
                <a:latin typeface="Cooper Black" pitchFamily="18" charset="0"/>
              </a:rPr>
              <a:t>persyaratan</a:t>
            </a:r>
            <a:r>
              <a:rPr lang="en-US" sz="2000" dirty="0">
                <a:latin typeface="Cooper Black" pitchFamily="18" charset="0"/>
              </a:rPr>
              <a:t> </a:t>
            </a:r>
            <a:r>
              <a:rPr lang="en-US" sz="2000" dirty="0" err="1">
                <a:latin typeface="Cooper Black" pitchFamily="18" charset="0"/>
              </a:rPr>
              <a:t>sesuai</a:t>
            </a:r>
            <a:r>
              <a:rPr lang="en-US" sz="2000" dirty="0">
                <a:latin typeface="Cooper Black" pitchFamily="18" charset="0"/>
              </a:rPr>
              <a:t> </a:t>
            </a:r>
            <a:r>
              <a:rPr lang="en-US" sz="2000" dirty="0" err="1">
                <a:latin typeface="Cooper Black" pitchFamily="18" charset="0"/>
              </a:rPr>
              <a:t>aturan</a:t>
            </a:r>
            <a:endParaRPr lang="id-ID" sz="2000" dirty="0">
              <a:latin typeface="Cooper Black" pitchFamily="18" charset="0"/>
            </a:endParaRPr>
          </a:p>
        </p:txBody>
      </p:sp>
      <p:sp>
        <p:nvSpPr>
          <p:cNvPr id="2" name="Persegi Sudut Diagonal Melingkar 1">
            <a:extLst>
              <a:ext uri="{FF2B5EF4-FFF2-40B4-BE49-F238E27FC236}">
                <a16:creationId xmlns="" xmlns:a16="http://schemas.microsoft.com/office/drawing/2014/main" id="{1C45EAA4-E8B5-F25D-67E5-A8B165B0BEDF}"/>
              </a:ext>
            </a:extLst>
          </p:cNvPr>
          <p:cNvSpPr/>
          <p:nvPr/>
        </p:nvSpPr>
        <p:spPr>
          <a:xfrm>
            <a:off x="759597" y="4273715"/>
            <a:ext cx="10848203" cy="2418613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n>
                <a:solidFill>
                  <a:srgbClr val="E7E6E6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0" name="Kotak Teks 9">
            <a:extLst>
              <a:ext uri="{FF2B5EF4-FFF2-40B4-BE49-F238E27FC236}">
                <a16:creationId xmlns="" xmlns:a16="http://schemas.microsoft.com/office/drawing/2014/main" id="{56051076-1102-FEF3-D67F-BCEFFF8B3DC8}"/>
              </a:ext>
            </a:extLst>
          </p:cNvPr>
          <p:cNvSpPr txBox="1"/>
          <p:nvPr/>
        </p:nvSpPr>
        <p:spPr>
          <a:xfrm>
            <a:off x="2097691" y="4384004"/>
            <a:ext cx="95101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500"/>
              </a:spcBef>
              <a:defRPr/>
            </a:pPr>
            <a:r>
              <a:rPr lang="en-US" sz="2000" dirty="0" err="1">
                <a:latin typeface="Cooper Black" pitchFamily="18" charset="0"/>
              </a:rPr>
              <a:t>Ketidakpastiannya</a:t>
            </a:r>
            <a:r>
              <a:rPr lang="en-US" sz="2000" dirty="0">
                <a:latin typeface="Cooper Black" pitchFamily="18" charset="0"/>
              </a:rPr>
              <a:t>  lama </a:t>
            </a:r>
            <a:r>
              <a:rPr lang="en-US" sz="2000" dirty="0" err="1">
                <a:latin typeface="Cooper Black" pitchFamily="18" charset="0"/>
              </a:rPr>
              <a:t>durasi</a:t>
            </a:r>
            <a:r>
              <a:rPr lang="en-US" sz="2000" dirty="0">
                <a:latin typeface="Cooper Black" pitchFamily="18" charset="0"/>
              </a:rPr>
              <a:t> </a:t>
            </a:r>
            <a:r>
              <a:rPr lang="en-US" sz="2000" dirty="0" err="1">
                <a:latin typeface="Cooper Black" pitchFamily="18" charset="0"/>
              </a:rPr>
              <a:t>penyelesaian</a:t>
            </a:r>
            <a:r>
              <a:rPr lang="en-US" sz="2000" dirty="0">
                <a:latin typeface="Cooper Black" pitchFamily="18" charset="0"/>
              </a:rPr>
              <a:t> </a:t>
            </a:r>
            <a:r>
              <a:rPr lang="en-US" sz="2000" dirty="0" err="1">
                <a:latin typeface="Cooper Black" pitchFamily="18" charset="0"/>
              </a:rPr>
              <a:t>dalam</a:t>
            </a:r>
            <a:r>
              <a:rPr lang="en-US" sz="2000" dirty="0">
                <a:latin typeface="Cooper Black" pitchFamily="18" charset="0"/>
              </a:rPr>
              <a:t> </a:t>
            </a:r>
            <a:r>
              <a:rPr lang="en-US" sz="2000" dirty="0" err="1">
                <a:latin typeface="Cooper Black" pitchFamily="18" charset="0"/>
              </a:rPr>
              <a:t>pelayanan</a:t>
            </a:r>
            <a:r>
              <a:rPr lang="en-US" sz="2000" dirty="0">
                <a:latin typeface="Cooper Black" pitchFamily="18" charset="0"/>
              </a:rPr>
              <a:t> </a:t>
            </a:r>
            <a:r>
              <a:rPr lang="en-US" sz="2000" dirty="0" err="1">
                <a:latin typeface="Cooper Black" pitchFamily="18" charset="0"/>
              </a:rPr>
              <a:t>penerbitan</a:t>
            </a:r>
            <a:r>
              <a:rPr lang="en-US" sz="2000" dirty="0">
                <a:latin typeface="Cooper Black" pitchFamily="18" charset="0"/>
              </a:rPr>
              <a:t> KTP el yang </a:t>
            </a:r>
            <a:r>
              <a:rPr lang="en-US" sz="2000" dirty="0" err="1">
                <a:latin typeface="Cooper Black" pitchFamily="18" charset="0"/>
              </a:rPr>
              <a:t>baru</a:t>
            </a:r>
            <a:r>
              <a:rPr lang="en-US" sz="2000" dirty="0">
                <a:latin typeface="Cooper Black" pitchFamily="18" charset="0"/>
              </a:rPr>
              <a:t> </a:t>
            </a:r>
            <a:r>
              <a:rPr lang="en-US" sz="2000" dirty="0" err="1">
                <a:latin typeface="Cooper Black" pitchFamily="18" charset="0"/>
              </a:rPr>
              <a:t>Perekaman</a:t>
            </a:r>
            <a:r>
              <a:rPr lang="en-US" sz="2000" dirty="0">
                <a:latin typeface="Cooper Black" pitchFamily="18" charset="0"/>
              </a:rPr>
              <a:t>  </a:t>
            </a:r>
            <a:r>
              <a:rPr lang="en-US" sz="2000" dirty="0" err="1">
                <a:latin typeface="Cooper Black" pitchFamily="18" charset="0"/>
              </a:rPr>
              <a:t>karena</a:t>
            </a:r>
            <a:r>
              <a:rPr lang="en-US" sz="2000" dirty="0">
                <a:latin typeface="Cooper Black" pitchFamily="18" charset="0"/>
              </a:rPr>
              <a:t> </a:t>
            </a:r>
            <a:r>
              <a:rPr lang="en-US" sz="2000" dirty="0" err="1">
                <a:latin typeface="Cooper Black" pitchFamily="18" charset="0"/>
              </a:rPr>
              <a:t>menggunakan</a:t>
            </a:r>
            <a:r>
              <a:rPr lang="en-US" sz="2000" dirty="0">
                <a:latin typeface="Cooper Black" pitchFamily="18" charset="0"/>
              </a:rPr>
              <a:t> </a:t>
            </a:r>
            <a:r>
              <a:rPr lang="en-US" sz="2000" dirty="0" err="1">
                <a:latin typeface="Cooper Black" pitchFamily="18" charset="0"/>
              </a:rPr>
              <a:t>sistem</a:t>
            </a:r>
            <a:r>
              <a:rPr lang="en-US" sz="2000" dirty="0">
                <a:latin typeface="Cooper Black" pitchFamily="18" charset="0"/>
              </a:rPr>
              <a:t> </a:t>
            </a:r>
            <a:r>
              <a:rPr lang="en-US" sz="2000" dirty="0" err="1" smtClean="0">
                <a:latin typeface="Cooper Black" pitchFamily="18" charset="0"/>
              </a:rPr>
              <a:t>Aplikasi</a:t>
            </a:r>
            <a:r>
              <a:rPr lang="en-US" sz="2000" dirty="0" smtClean="0">
                <a:latin typeface="Cooper Black" pitchFamily="18" charset="0"/>
              </a:rPr>
              <a:t> </a:t>
            </a:r>
            <a:r>
              <a:rPr lang="en-US" sz="2000" dirty="0" err="1">
                <a:latin typeface="Cooper Black" pitchFamily="18" charset="0"/>
              </a:rPr>
              <a:t>pada</a:t>
            </a:r>
            <a:r>
              <a:rPr lang="en-US" sz="2000" dirty="0">
                <a:latin typeface="Cooper Black" pitchFamily="18" charset="0"/>
              </a:rPr>
              <a:t> </a:t>
            </a:r>
            <a:r>
              <a:rPr lang="en-US" sz="2000" dirty="0" err="1">
                <a:latin typeface="Cooper Black" pitchFamily="18" charset="0"/>
              </a:rPr>
              <a:t>saat</a:t>
            </a:r>
            <a:r>
              <a:rPr lang="en-US" sz="2000" dirty="0">
                <a:latin typeface="Cooper Black" pitchFamily="18" charset="0"/>
              </a:rPr>
              <a:t> proses </a:t>
            </a:r>
            <a:r>
              <a:rPr lang="en-US" sz="2000" dirty="0" err="1">
                <a:latin typeface="Cooper Black" pitchFamily="18" charset="0"/>
              </a:rPr>
              <a:t>penunggalan</a:t>
            </a:r>
            <a:r>
              <a:rPr lang="en-US" sz="2000" dirty="0">
                <a:latin typeface="Cooper Black" pitchFamily="18" charset="0"/>
              </a:rPr>
              <a:t> NIK yang </a:t>
            </a:r>
            <a:r>
              <a:rPr lang="en-US" sz="2000" dirty="0" err="1">
                <a:latin typeface="Cooper Black" pitchFamily="18" charset="0"/>
              </a:rPr>
              <a:t>sudah</a:t>
            </a:r>
            <a:r>
              <a:rPr lang="en-US" sz="2000" dirty="0">
                <a:latin typeface="Cooper Black" pitchFamily="18" charset="0"/>
              </a:rPr>
              <a:t> </a:t>
            </a:r>
            <a:r>
              <a:rPr lang="en-US" sz="2000" dirty="0" err="1">
                <a:latin typeface="Cooper Black" pitchFamily="18" charset="0"/>
              </a:rPr>
              <a:t>direkam</a:t>
            </a:r>
            <a:r>
              <a:rPr lang="en-US" sz="2000" dirty="0">
                <a:latin typeface="Cooper Black" pitchFamily="18" charset="0"/>
              </a:rPr>
              <a:t> </a:t>
            </a:r>
            <a:r>
              <a:rPr lang="en-US" sz="2000" dirty="0" err="1">
                <a:latin typeface="Cooper Black" pitchFamily="18" charset="0"/>
              </a:rPr>
              <a:t>biometriknya</a:t>
            </a:r>
            <a:r>
              <a:rPr lang="en-US" sz="2000" dirty="0">
                <a:latin typeface="Cooper Black" pitchFamily="18" charset="0"/>
              </a:rPr>
              <a:t> </a:t>
            </a:r>
            <a:r>
              <a:rPr lang="en-US" sz="2000" dirty="0" err="1">
                <a:latin typeface="Cooper Black" pitchFamily="18" charset="0"/>
              </a:rPr>
              <a:t>dari</a:t>
            </a:r>
            <a:r>
              <a:rPr lang="en-US" sz="2000" dirty="0">
                <a:latin typeface="Cooper Black" pitchFamily="18" charset="0"/>
              </a:rPr>
              <a:t> </a:t>
            </a:r>
            <a:r>
              <a:rPr lang="en-US" sz="2000" dirty="0" err="1">
                <a:latin typeface="Cooper Black" pitchFamily="18" charset="0"/>
              </a:rPr>
              <a:t>tahap</a:t>
            </a:r>
            <a:r>
              <a:rPr lang="en-US" sz="2000" dirty="0">
                <a:latin typeface="Cooper Black" pitchFamily="18" charset="0"/>
              </a:rPr>
              <a:t> </a:t>
            </a:r>
            <a:r>
              <a:rPr lang="en-US" sz="2000" i="1" dirty="0">
                <a:latin typeface="Cooper Black" pitchFamily="18" charset="0"/>
              </a:rPr>
              <a:t>Bio Captured </a:t>
            </a:r>
            <a:r>
              <a:rPr lang="en-US" sz="2000" dirty="0">
                <a:latin typeface="Cooper Black" pitchFamily="18" charset="0"/>
              </a:rPr>
              <a:t>(</a:t>
            </a:r>
            <a:r>
              <a:rPr lang="en-US" sz="2000" dirty="0" err="1">
                <a:latin typeface="Cooper Black" pitchFamily="18" charset="0"/>
              </a:rPr>
              <a:t>Sudah</a:t>
            </a:r>
            <a:r>
              <a:rPr lang="en-US" sz="2000" dirty="0">
                <a:latin typeface="Cooper Black" pitchFamily="18" charset="0"/>
              </a:rPr>
              <a:t> </a:t>
            </a:r>
            <a:r>
              <a:rPr lang="en-US" sz="2000" dirty="0" err="1">
                <a:latin typeface="Cooper Black" pitchFamily="18" charset="0"/>
              </a:rPr>
              <a:t>Rekam</a:t>
            </a:r>
            <a:r>
              <a:rPr lang="en-US" sz="2000" dirty="0">
                <a:latin typeface="Cooper Black" pitchFamily="18" charset="0"/>
              </a:rPr>
              <a:t> </a:t>
            </a:r>
            <a:r>
              <a:rPr lang="en-US" sz="2000" dirty="0" err="1">
                <a:latin typeface="Cooper Black" pitchFamily="18" charset="0"/>
              </a:rPr>
              <a:t>Biometrik</a:t>
            </a:r>
            <a:r>
              <a:rPr lang="en-US" sz="2000" dirty="0">
                <a:latin typeface="Cooper Black" pitchFamily="18" charset="0"/>
              </a:rPr>
              <a:t>), </a:t>
            </a:r>
            <a:r>
              <a:rPr lang="en-US" sz="2000" i="1" dirty="0">
                <a:latin typeface="Cooper Black" pitchFamily="18" charset="0"/>
              </a:rPr>
              <a:t>Send For Enrollment </a:t>
            </a:r>
            <a:r>
              <a:rPr lang="en-US" sz="2000" dirty="0">
                <a:latin typeface="Cooper Black" pitchFamily="18" charset="0"/>
              </a:rPr>
              <a:t>(</a:t>
            </a:r>
            <a:r>
              <a:rPr lang="en-US" sz="2000" dirty="0" err="1">
                <a:latin typeface="Cooper Black" pitchFamily="18" charset="0"/>
              </a:rPr>
              <a:t>Pengirim</a:t>
            </a:r>
            <a:r>
              <a:rPr lang="en-US" sz="2000" dirty="0">
                <a:latin typeface="Cooper Black" pitchFamily="18" charset="0"/>
              </a:rPr>
              <a:t> </a:t>
            </a:r>
            <a:r>
              <a:rPr lang="en-US" sz="2000" dirty="0" err="1">
                <a:latin typeface="Cooper Black" pitchFamily="18" charset="0"/>
              </a:rPr>
              <a:t>hasil</a:t>
            </a:r>
            <a:r>
              <a:rPr lang="en-US" sz="2000" dirty="0">
                <a:latin typeface="Cooper Black" pitchFamily="18" charset="0"/>
              </a:rPr>
              <a:t> </a:t>
            </a:r>
            <a:r>
              <a:rPr lang="en-US" sz="2000" dirty="0" err="1">
                <a:latin typeface="Cooper Black" pitchFamily="18" charset="0"/>
              </a:rPr>
              <a:t>perekaman</a:t>
            </a:r>
            <a:r>
              <a:rPr lang="en-US" sz="2000" dirty="0">
                <a:latin typeface="Cooper Black" pitchFamily="18" charset="0"/>
              </a:rPr>
              <a:t> </a:t>
            </a:r>
            <a:r>
              <a:rPr lang="en-US" sz="2000" dirty="0" err="1">
                <a:latin typeface="Cooper Black" pitchFamily="18" charset="0"/>
              </a:rPr>
              <a:t>ke</a:t>
            </a:r>
            <a:r>
              <a:rPr lang="en-US" sz="2000" dirty="0">
                <a:latin typeface="Cooper Black" pitchFamily="18" charset="0"/>
              </a:rPr>
              <a:t> </a:t>
            </a:r>
            <a:r>
              <a:rPr lang="en-US" sz="2000" dirty="0" err="1">
                <a:latin typeface="Cooper Black" pitchFamily="18" charset="0"/>
              </a:rPr>
              <a:t>Pusat</a:t>
            </a:r>
            <a:r>
              <a:rPr lang="en-US" sz="2000" dirty="0">
                <a:latin typeface="Cooper Black" pitchFamily="18" charset="0"/>
              </a:rPr>
              <a:t> Data), </a:t>
            </a:r>
            <a:r>
              <a:rPr lang="en-US" sz="2000" i="1" dirty="0">
                <a:latin typeface="Cooper Black" pitchFamily="18" charset="0"/>
              </a:rPr>
              <a:t>Print </a:t>
            </a:r>
            <a:r>
              <a:rPr lang="en-US" sz="2000" i="1" dirty="0" err="1">
                <a:latin typeface="Cooper Black" pitchFamily="18" charset="0"/>
              </a:rPr>
              <a:t>Redy</a:t>
            </a:r>
            <a:r>
              <a:rPr lang="en-US" sz="2000" i="1" dirty="0">
                <a:latin typeface="Cooper Black" pitchFamily="18" charset="0"/>
              </a:rPr>
              <a:t> Record </a:t>
            </a:r>
            <a:r>
              <a:rPr lang="en-US" sz="2000" dirty="0">
                <a:latin typeface="Cooper Black" pitchFamily="18" charset="0"/>
              </a:rPr>
              <a:t>( </a:t>
            </a:r>
            <a:r>
              <a:rPr lang="en-US" sz="2000" dirty="0" err="1">
                <a:latin typeface="Cooper Black" pitchFamily="18" charset="0"/>
              </a:rPr>
              <a:t>teruji</a:t>
            </a:r>
            <a:r>
              <a:rPr lang="en-US" sz="2000" dirty="0">
                <a:latin typeface="Cooper Black" pitchFamily="18" charset="0"/>
              </a:rPr>
              <a:t> </a:t>
            </a:r>
            <a:r>
              <a:rPr lang="en-US" sz="2000" dirty="0" err="1">
                <a:latin typeface="Cooper Black" pitchFamily="18" charset="0"/>
              </a:rPr>
              <a:t>ketunggalannya</a:t>
            </a:r>
            <a:r>
              <a:rPr lang="en-US" sz="2000" dirty="0">
                <a:latin typeface="Cooper Black" pitchFamily="18" charset="0"/>
              </a:rPr>
              <a:t> </a:t>
            </a:r>
            <a:r>
              <a:rPr lang="en-US" sz="2000" dirty="0" err="1">
                <a:latin typeface="Cooper Black" pitchFamily="18" charset="0"/>
              </a:rPr>
              <a:t>Siap</a:t>
            </a:r>
            <a:r>
              <a:rPr lang="en-US" sz="2000" dirty="0">
                <a:latin typeface="Cooper Black" pitchFamily="18" charset="0"/>
              </a:rPr>
              <a:t> </a:t>
            </a:r>
            <a:r>
              <a:rPr lang="en-US" sz="2000" dirty="0" err="1">
                <a:latin typeface="Cooper Black" pitchFamily="18" charset="0"/>
              </a:rPr>
              <a:t>Cetak</a:t>
            </a:r>
            <a:r>
              <a:rPr lang="en-US" sz="2000" dirty="0">
                <a:latin typeface="Cooper Black" pitchFamily="18" charset="0"/>
              </a:rPr>
              <a:t>)</a:t>
            </a:r>
            <a:endParaRPr lang="id-ID" sz="2000" dirty="0">
              <a:latin typeface="Cooper Black" pitchFamily="18" charset="0"/>
            </a:endParaRPr>
          </a:p>
        </p:txBody>
      </p:sp>
      <p:pic>
        <p:nvPicPr>
          <p:cNvPr id="12" name="Grafik 11" descr="Lencana dengan isian solid">
            <a:extLst>
              <a:ext uri="{FF2B5EF4-FFF2-40B4-BE49-F238E27FC236}">
                <a16:creationId xmlns="" xmlns:a16="http://schemas.microsoft.com/office/drawing/2014/main" id="{64D3D836-1426-1BD4-547B-EF5CC536D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19680" y="2000481"/>
            <a:ext cx="914400" cy="914400"/>
          </a:xfrm>
          <a:prstGeom prst="rect">
            <a:avLst/>
          </a:prstGeom>
        </p:spPr>
      </p:pic>
      <p:pic>
        <p:nvPicPr>
          <p:cNvPr id="21" name="Grafik 20" descr="Lencana 3 dengan isian solid">
            <a:extLst>
              <a:ext uri="{FF2B5EF4-FFF2-40B4-BE49-F238E27FC236}">
                <a16:creationId xmlns="" xmlns:a16="http://schemas.microsoft.com/office/drawing/2014/main" id="{8F3A2A35-8749-10F4-EB04-A135EA0CEF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31143" y="3162001"/>
            <a:ext cx="914400" cy="914400"/>
          </a:xfrm>
          <a:prstGeom prst="rect">
            <a:avLst/>
          </a:prstGeom>
        </p:spPr>
      </p:pic>
      <p:pic>
        <p:nvPicPr>
          <p:cNvPr id="23" name="Grafik 22" descr="Lencana 4 dengan isian solid">
            <a:extLst>
              <a:ext uri="{FF2B5EF4-FFF2-40B4-BE49-F238E27FC236}">
                <a16:creationId xmlns="" xmlns:a16="http://schemas.microsoft.com/office/drawing/2014/main" id="{F5E7CD4A-AEB4-310A-9D4F-A11A552F38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83291" y="4623766"/>
            <a:ext cx="914400" cy="914400"/>
          </a:xfrm>
          <a:prstGeom prst="rect">
            <a:avLst/>
          </a:prstGeom>
        </p:spPr>
      </p:pic>
      <p:pic>
        <p:nvPicPr>
          <p:cNvPr id="25" name="Grafik 24" descr="Lencana 1 dengan isian solid">
            <a:extLst>
              <a:ext uri="{FF2B5EF4-FFF2-40B4-BE49-F238E27FC236}">
                <a16:creationId xmlns="" xmlns:a16="http://schemas.microsoft.com/office/drawing/2014/main" id="{0F4501CC-ADC2-B14F-244C-C0E2BB5707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11356" y="925131"/>
            <a:ext cx="914400" cy="914400"/>
          </a:xfrm>
          <a:prstGeom prst="rect">
            <a:avLst/>
          </a:prstGeom>
        </p:spPr>
      </p:pic>
      <p:pic>
        <p:nvPicPr>
          <p:cNvPr id="16" name="Picture Placeholder 15"/>
          <p:cNvPicPr>
            <a:picLocks noGrp="1" noChangeAspect="1"/>
          </p:cNvPicPr>
          <p:nvPr>
            <p:ph type="pic" idx="1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1" r="14381"/>
          <a:stretch>
            <a:fillRect/>
          </a:stretch>
        </p:blipFill>
        <p:spPr>
          <a:xfrm>
            <a:off x="108284" y="1151499"/>
            <a:ext cx="3303072" cy="2891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2380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rsegi Panjang 1">
            <a:extLst>
              <a:ext uri="{FF2B5EF4-FFF2-40B4-BE49-F238E27FC236}">
                <a16:creationId xmlns="" xmlns:a16="http://schemas.microsoft.com/office/drawing/2014/main" id="{307B652C-5AAC-CC0B-F743-EE3EBEA1B26E}"/>
              </a:ext>
            </a:extLst>
          </p:cNvPr>
          <p:cNvSpPr/>
          <p:nvPr/>
        </p:nvSpPr>
        <p:spPr>
          <a:xfrm>
            <a:off x="1537070" y="857394"/>
            <a:ext cx="938630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oper Black" pitchFamily="18" charset="0"/>
                <a:cs typeface="AkayaTelivigala" pitchFamily="2" charset="77"/>
              </a:rPr>
              <a:t>5. </a:t>
            </a:r>
            <a:r>
              <a:rPr lang="en-US" sz="2000" b="0" cap="none" spc="0" dirty="0" err="1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oper Black" pitchFamily="18" charset="0"/>
                <a:cs typeface="AkayaTelivigala" pitchFamily="2" charset="77"/>
              </a:rPr>
              <a:t>Kode</a:t>
            </a:r>
            <a:r>
              <a:rPr lang="en-US" sz="2000" b="0" cap="none" spc="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oper Black" pitchFamily="18" charset="0"/>
                <a:cs typeface="AkayaTelivigala" pitchFamily="2" charset="77"/>
              </a:rPr>
              <a:t> </a:t>
            </a:r>
            <a:r>
              <a:rPr lang="en-US" sz="2000" b="0" cap="none" spc="0" dirty="0" err="1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oper Black" pitchFamily="18" charset="0"/>
                <a:cs typeface="AkayaTelivigala" pitchFamily="2" charset="77"/>
              </a:rPr>
              <a:t>Etik</a:t>
            </a:r>
            <a:r>
              <a:rPr lang="en-US" sz="2000" b="0" cap="none" spc="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oper Black" pitchFamily="18" charset="0"/>
                <a:cs typeface="AkayaTelivigala" pitchFamily="2" charset="77"/>
              </a:rPr>
              <a:t> </a:t>
            </a:r>
            <a:r>
              <a:rPr lang="en-US" sz="2000" b="0" cap="none" spc="0" dirty="0" err="1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oper Black" pitchFamily="18" charset="0"/>
                <a:cs typeface="AkayaTelivigala" pitchFamily="2" charset="77"/>
              </a:rPr>
              <a:t>dan</a:t>
            </a:r>
            <a:r>
              <a:rPr lang="en-US" sz="2000" b="0" cap="none" spc="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oper Black" pitchFamily="18" charset="0"/>
                <a:cs typeface="AkayaTelivigala" pitchFamily="2" charset="77"/>
              </a:rPr>
              <a:t> </a:t>
            </a:r>
            <a:r>
              <a:rPr lang="en-US" sz="2000" b="0" cap="none" spc="0" dirty="0" err="1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oper Black" pitchFamily="18" charset="0"/>
                <a:cs typeface="AkayaTelivigala" pitchFamily="2" charset="77"/>
              </a:rPr>
              <a:t>Fakta</a:t>
            </a:r>
            <a:r>
              <a:rPr lang="en-US" sz="2000" b="0" cap="none" spc="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oper Black" pitchFamily="18" charset="0"/>
                <a:cs typeface="AkayaTelivigala" pitchFamily="2" charset="77"/>
              </a:rPr>
              <a:t> </a:t>
            </a:r>
            <a:r>
              <a:rPr lang="en-US" sz="2000" b="0" cap="none" spc="0" dirty="0" err="1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oper Black" pitchFamily="18" charset="0"/>
                <a:cs typeface="AkayaTelivigala" pitchFamily="2" charset="77"/>
              </a:rPr>
              <a:t>Integritas</a:t>
            </a:r>
            <a:endParaRPr lang="id-ID" sz="20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oper Black" pitchFamily="18" charset="0"/>
              <a:cs typeface="AkayaTelivigala" pitchFamily="2" charset="77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51" y="1544586"/>
            <a:ext cx="4473146" cy="5152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919788" y="-420141"/>
            <a:ext cx="2829704" cy="6759162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4715309" y="4967416"/>
            <a:ext cx="919371" cy="106268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733536" y="4559643"/>
            <a:ext cx="3015048" cy="1878227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dirty="0" err="1" smtClean="0">
                <a:solidFill>
                  <a:srgbClr val="002060"/>
                </a:solidFill>
                <a:latin typeface="Cooper Black" pitchFamily="18" charset="0"/>
              </a:rPr>
              <a:t>Kewajiban</a:t>
            </a:r>
            <a:endParaRPr lang="en-US" dirty="0" smtClean="0">
              <a:solidFill>
                <a:srgbClr val="002060"/>
              </a:solidFill>
              <a:latin typeface="Cooper Black" pitchFamily="18" charset="0"/>
            </a:endParaRPr>
          </a:p>
          <a:p>
            <a:pPr marL="342900" indent="-342900">
              <a:buAutoNum type="arabicPeriod"/>
            </a:pPr>
            <a:r>
              <a:rPr lang="en-US" dirty="0" err="1" smtClean="0">
                <a:solidFill>
                  <a:srgbClr val="002060"/>
                </a:solidFill>
                <a:latin typeface="Cooper Black" pitchFamily="18" charset="0"/>
              </a:rPr>
              <a:t>Etika</a:t>
            </a:r>
            <a:r>
              <a:rPr lang="en-US" dirty="0" smtClean="0">
                <a:solidFill>
                  <a:srgbClr val="002060"/>
                </a:solidFill>
                <a:latin typeface="Cooper Black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ooper Black" pitchFamily="18" charset="0"/>
              </a:rPr>
              <a:t>Pelayanan</a:t>
            </a:r>
            <a:endParaRPr lang="en-US" dirty="0" smtClean="0">
              <a:solidFill>
                <a:srgbClr val="002060"/>
              </a:solidFill>
              <a:latin typeface="Cooper Black" pitchFamily="18" charset="0"/>
            </a:endParaRPr>
          </a:p>
          <a:p>
            <a:pPr marL="342900" indent="-342900">
              <a:buAutoNum type="arabicPeriod"/>
            </a:pPr>
            <a:r>
              <a:rPr lang="en-US" dirty="0" err="1" smtClean="0">
                <a:solidFill>
                  <a:srgbClr val="002060"/>
                </a:solidFill>
                <a:latin typeface="Cooper Black" pitchFamily="18" charset="0"/>
              </a:rPr>
              <a:t>Larangan</a:t>
            </a:r>
            <a:endParaRPr lang="en-US" dirty="0" smtClean="0">
              <a:solidFill>
                <a:srgbClr val="002060"/>
              </a:solidFill>
              <a:latin typeface="Cooper Black" pitchFamily="18" charset="0"/>
            </a:endParaRPr>
          </a:p>
          <a:p>
            <a:pPr marL="342900" indent="-342900">
              <a:buAutoNum type="arabicPeriod"/>
            </a:pPr>
            <a:r>
              <a:rPr lang="en-US" dirty="0" err="1" smtClean="0">
                <a:solidFill>
                  <a:srgbClr val="002060"/>
                </a:solidFill>
                <a:latin typeface="Cooper Black" pitchFamily="18" charset="0"/>
              </a:rPr>
              <a:t>Sanksi</a:t>
            </a:r>
            <a:r>
              <a:rPr lang="en-US" dirty="0" smtClean="0">
                <a:solidFill>
                  <a:srgbClr val="002060"/>
                </a:solidFill>
                <a:latin typeface="Cooper Black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ooper Black" pitchFamily="18" charset="0"/>
              </a:rPr>
              <a:t>Kode</a:t>
            </a:r>
            <a:r>
              <a:rPr lang="en-US" dirty="0" smtClean="0">
                <a:solidFill>
                  <a:srgbClr val="002060"/>
                </a:solidFill>
                <a:latin typeface="Cooper Black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ooper Black" pitchFamily="18" charset="0"/>
              </a:rPr>
              <a:t>Etik</a:t>
            </a:r>
            <a:endParaRPr lang="en-US" dirty="0">
              <a:solidFill>
                <a:srgbClr val="002060"/>
              </a:solidFill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341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1087395" y="554940"/>
            <a:ext cx="10008973" cy="97649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>
                <a:solidFill>
                  <a:schemeClr val="bg1"/>
                </a:solidFill>
                <a:latin typeface="Cooper Black" pitchFamily="18" charset="0"/>
              </a:rPr>
              <a:t>6. SOP </a:t>
            </a:r>
            <a:r>
              <a:rPr lang="en-US" sz="3600" dirty="0" err="1" smtClean="0">
                <a:solidFill>
                  <a:schemeClr val="bg1"/>
                </a:solidFill>
                <a:latin typeface="Cooper Black" pitchFamily="18" charset="0"/>
              </a:rPr>
              <a:t>Pengawasan</a:t>
            </a:r>
            <a:r>
              <a:rPr lang="en-US" sz="3600" dirty="0" smtClean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Cooper Black" pitchFamily="18" charset="0"/>
              </a:rPr>
              <a:t>dan</a:t>
            </a:r>
            <a:r>
              <a:rPr lang="en-US" sz="3600" dirty="0" smtClean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Cooper Black" pitchFamily="18" charset="0"/>
              </a:rPr>
              <a:t>Pengendalian</a:t>
            </a:r>
            <a:r>
              <a:rPr lang="en-US" sz="3600" dirty="0" smtClean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Cooper Black" pitchFamily="18" charset="0"/>
              </a:rPr>
              <a:t>Layanan</a:t>
            </a:r>
            <a:endParaRPr lang="en-US" sz="3600" dirty="0">
              <a:solidFill>
                <a:schemeClr val="bg1"/>
              </a:solidFill>
              <a:latin typeface="Cooper Black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48826" y="-472415"/>
            <a:ext cx="2160392" cy="61680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8198" y="1305294"/>
            <a:ext cx="5190644" cy="56429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749" y="3811657"/>
            <a:ext cx="5987877" cy="232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02371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51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784A1"/>
      </a:accent1>
      <a:accent2>
        <a:srgbClr val="4784A1"/>
      </a:accent2>
      <a:accent3>
        <a:srgbClr val="4784A1"/>
      </a:accent3>
      <a:accent4>
        <a:srgbClr val="4784A1"/>
      </a:accent4>
      <a:accent5>
        <a:srgbClr val="4784A1"/>
      </a:accent5>
      <a:accent6>
        <a:srgbClr val="4784A1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784A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 2013 - 2022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5416</TotalTime>
  <Words>404</Words>
  <Application>Microsoft Office PowerPoint</Application>
  <PresentationFormat>Custom</PresentationFormat>
  <Paragraphs>80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1_Office Theme</vt:lpstr>
      <vt:lpstr>Contents Slide Master</vt:lpstr>
      <vt:lpstr>Tema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 Membangun Saluran Pelayanan On 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Subdit Pengamanan Sistem</dc:creator>
  <cp:lastModifiedBy>ADMIN</cp:lastModifiedBy>
  <cp:revision>215</cp:revision>
  <cp:lastPrinted>2023-08-23T01:51:28Z</cp:lastPrinted>
  <dcterms:created xsi:type="dcterms:W3CDTF">2023-01-25T08:19:37Z</dcterms:created>
  <dcterms:modified xsi:type="dcterms:W3CDTF">2023-11-17T01:23:43Z</dcterms:modified>
</cp:coreProperties>
</file>