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86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8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35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7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216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252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466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54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4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7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34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655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9072-717E-4E2D-A8BB-40CA5320349F}" type="datetimeFigureOut">
              <a:rPr lang="id-ID" smtClean="0"/>
              <a:t>21/10/2021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0C9A-AF10-4003-9F09-920154D23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763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80" y="188640"/>
            <a:ext cx="7560840" cy="720080"/>
          </a:xfrm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HIMBAWAN KEBENCANAAN</a:t>
            </a:r>
            <a:br>
              <a:rPr lang="id-ID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BANJIR DENGAN RESIKO TINGGI</a:t>
            </a:r>
            <a:endParaRPr lang="id-ID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412" y="5517232"/>
            <a:ext cx="25922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Kecamatan Kisam Tinggi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Muaradua Kisam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Kisam Ilir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Runjung Agung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052736"/>
            <a:ext cx="8928992" cy="43924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563888" y="5517232"/>
            <a:ext cx="194421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Buay Sandang Aji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Tiga Dhaji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Muaradua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Buay Rawan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5445224"/>
            <a:ext cx="2556284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Buay Pemaca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Buana Pemaca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Simpang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Banding agung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Mekakau Ilir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8840" y="-51768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HIMBAWAN KEBENCANAAN</a:t>
            </a:r>
            <a:br>
              <a:rPr lang="id-I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TANAH LONGSOR  DENGAN RESIKO TINGGI HINGGA SEDANG</a:t>
            </a:r>
            <a:endParaRPr lang="id-ID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834971"/>
            <a:ext cx="8928992" cy="48262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08550"/>
              </p:ext>
            </p:extLst>
          </p:nvPr>
        </p:nvGraphicFramePr>
        <p:xfrm>
          <a:off x="119696" y="5661248"/>
          <a:ext cx="8868032" cy="12072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7008"/>
                <a:gridCol w="2217008"/>
                <a:gridCol w="2217008"/>
                <a:gridCol w="2217008"/>
              </a:tblGrid>
              <a:tr h="260163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SUNGAI ARE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SINDANG DANAU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PULAU BERINGIN 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MUARADUA KISAM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0163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KISAM TINGGI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MEKAKU ILIR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BUAY SANDANG AJI 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BUAY</a:t>
                      </a:r>
                      <a:r>
                        <a:rPr lang="id-ID" sz="1100" b="1" baseline="0" dirty="0" smtClean="0">
                          <a:solidFill>
                            <a:schemeClr val="tx1"/>
                          </a:solidFill>
                        </a:rPr>
                        <a:t> RUNJUNG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0163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TIGA</a:t>
                      </a:r>
                      <a:r>
                        <a:rPr lang="id-ID" sz="1100" b="1" baseline="0" dirty="0" smtClean="0">
                          <a:solidFill>
                            <a:schemeClr val="tx1"/>
                          </a:solidFill>
                        </a:rPr>
                        <a:t> DHAJI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BANDING 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BUAY RAWAN 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MUARADUA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6262"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SIMPANG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BUAY PEMATANG RIBU RANAU TENGAH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WARKUK RANAU SELATAN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tx1"/>
                          </a:solidFill>
                        </a:rPr>
                        <a:t>BUAY PEMACA</a:t>
                      </a:r>
                      <a:endParaRPr lang="id-ID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7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</Words>
  <Application>Microsoft Office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HIMBAWAN KEBENCANAAN BANJIR DENGAN RESIKO TINGGI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HIMBAWAN KEBENCANAAN TANAH LONGSOR</dc:title>
  <dc:creator>HP MA</dc:creator>
  <cp:lastModifiedBy>HP MA</cp:lastModifiedBy>
  <cp:revision>4</cp:revision>
  <dcterms:created xsi:type="dcterms:W3CDTF">2021-10-21T04:25:49Z</dcterms:created>
  <dcterms:modified xsi:type="dcterms:W3CDTF">2021-10-21T06:41:29Z</dcterms:modified>
</cp:coreProperties>
</file>