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8" r:id="rId2"/>
    <p:sldId id="268" r:id="rId3"/>
    <p:sldId id="263" r:id="rId4"/>
    <p:sldId id="286" r:id="rId5"/>
    <p:sldId id="287" r:id="rId6"/>
    <p:sldId id="288" r:id="rId7"/>
    <p:sldId id="290" r:id="rId8"/>
    <p:sldId id="292" r:id="rId9"/>
    <p:sldId id="293" r:id="rId10"/>
    <p:sldId id="294" r:id="rId11"/>
    <p:sldId id="265" r:id="rId12"/>
    <p:sldId id="295" r:id="rId13"/>
    <p:sldId id="296" r:id="rId14"/>
    <p:sldId id="297" r:id="rId15"/>
    <p:sldId id="309" r:id="rId16"/>
    <p:sldId id="298" r:id="rId17"/>
    <p:sldId id="299" r:id="rId18"/>
    <p:sldId id="300" r:id="rId19"/>
    <p:sldId id="301" r:id="rId20"/>
    <p:sldId id="302" r:id="rId21"/>
    <p:sldId id="303" r:id="rId22"/>
    <p:sldId id="304" r:id="rId23"/>
    <p:sldId id="305" r:id="rId24"/>
    <p:sldId id="306" r:id="rId25"/>
    <p:sldId id="310" r:id="rId26"/>
    <p:sldId id="307" r:id="rId27"/>
    <p:sldId id="308" r:id="rId28"/>
    <p:sldId id="274" r:id="rId29"/>
  </p:sldIdLst>
  <p:sldSz cx="12192000" cy="6858000"/>
  <p:notesSz cx="11210925" cy="70707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87" autoAdjust="0"/>
    <p:restoredTop sz="94660"/>
  </p:normalViewPr>
  <p:slideViewPr>
    <p:cSldViewPr snapToGrid="0">
      <p:cViewPr varScale="1">
        <p:scale>
          <a:sx n="88" d="100"/>
          <a:sy n="88" d="100"/>
        </p:scale>
        <p:origin x="-422" y="-77"/>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857900" cy="35343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6350511" y="0"/>
            <a:ext cx="4857900" cy="353436"/>
          </a:xfrm>
          <a:prstGeom prst="rect">
            <a:avLst/>
          </a:prstGeom>
        </p:spPr>
        <p:txBody>
          <a:bodyPr vert="horz" lIns="91440" tIns="45720" rIns="91440" bIns="45720" rtlCol="0"/>
          <a:lstStyle>
            <a:lvl1pPr algn="r">
              <a:defRPr sz="1200"/>
            </a:lvl1pPr>
          </a:lstStyle>
          <a:p>
            <a:fld id="{683FF6FA-5728-47FA-BB59-B38461E91443}" type="datetimeFigureOut">
              <a:rPr lang="en-US" smtClean="0"/>
              <a:pPr/>
              <a:t>9/19/2022</a:t>
            </a:fld>
            <a:endParaRPr lang="en-US"/>
          </a:p>
        </p:txBody>
      </p:sp>
      <p:sp>
        <p:nvSpPr>
          <p:cNvPr id="4" name="Footer Placeholder 3"/>
          <p:cNvSpPr>
            <a:spLocks noGrp="1"/>
          </p:cNvSpPr>
          <p:nvPr>
            <p:ph type="ftr" sz="quarter" idx="2"/>
          </p:nvPr>
        </p:nvSpPr>
        <p:spPr>
          <a:xfrm>
            <a:off x="2" y="6716288"/>
            <a:ext cx="4857900" cy="35343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6350511" y="6716288"/>
            <a:ext cx="4857900" cy="353436"/>
          </a:xfrm>
          <a:prstGeom prst="rect">
            <a:avLst/>
          </a:prstGeom>
        </p:spPr>
        <p:txBody>
          <a:bodyPr vert="horz" lIns="91440" tIns="45720" rIns="91440" bIns="45720" rtlCol="0" anchor="b"/>
          <a:lstStyle>
            <a:lvl1pPr algn="r">
              <a:defRPr sz="1200"/>
            </a:lvl1pPr>
          </a:lstStyle>
          <a:p>
            <a:fld id="{85217AF0-6E9D-4A8C-991E-7FFBF99C4D89}"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858068" cy="354764"/>
          </a:xfrm>
          <a:prstGeom prst="rect">
            <a:avLst/>
          </a:prstGeom>
        </p:spPr>
        <p:txBody>
          <a:bodyPr vert="horz" lIns="104461" tIns="52231" rIns="104461" bIns="52231" rtlCol="0"/>
          <a:lstStyle>
            <a:lvl1pPr algn="l">
              <a:defRPr sz="1400"/>
            </a:lvl1pPr>
          </a:lstStyle>
          <a:p>
            <a:endParaRPr lang="en-ID"/>
          </a:p>
        </p:txBody>
      </p:sp>
      <p:sp>
        <p:nvSpPr>
          <p:cNvPr id="3" name="Date Placeholder 2"/>
          <p:cNvSpPr>
            <a:spLocks noGrp="1"/>
          </p:cNvSpPr>
          <p:nvPr>
            <p:ph type="dt" idx="1"/>
          </p:nvPr>
        </p:nvSpPr>
        <p:spPr>
          <a:xfrm>
            <a:off x="6350267" y="0"/>
            <a:ext cx="4858068" cy="354764"/>
          </a:xfrm>
          <a:prstGeom prst="rect">
            <a:avLst/>
          </a:prstGeom>
        </p:spPr>
        <p:txBody>
          <a:bodyPr vert="horz" lIns="104461" tIns="52231" rIns="104461" bIns="52231" rtlCol="0"/>
          <a:lstStyle>
            <a:lvl1pPr algn="r">
              <a:defRPr sz="1400"/>
            </a:lvl1pPr>
          </a:lstStyle>
          <a:p>
            <a:fld id="{C3B571FA-9E3D-4A3F-B40A-7216ACF0728F}" type="datetimeFigureOut">
              <a:rPr lang="en-ID" smtClean="0"/>
              <a:pPr/>
              <a:t>19/09/2022</a:t>
            </a:fld>
            <a:endParaRPr lang="en-ID"/>
          </a:p>
        </p:txBody>
      </p:sp>
      <p:sp>
        <p:nvSpPr>
          <p:cNvPr id="4" name="Slide Image Placeholder 3"/>
          <p:cNvSpPr>
            <a:spLocks noGrp="1" noRot="1" noChangeAspect="1"/>
          </p:cNvSpPr>
          <p:nvPr>
            <p:ph type="sldImg" idx="2"/>
          </p:nvPr>
        </p:nvSpPr>
        <p:spPr>
          <a:xfrm>
            <a:off x="3484563" y="884238"/>
            <a:ext cx="4241800" cy="2386012"/>
          </a:xfrm>
          <a:prstGeom prst="rect">
            <a:avLst/>
          </a:prstGeom>
          <a:noFill/>
          <a:ln w="12700">
            <a:solidFill>
              <a:prstClr val="black"/>
            </a:solidFill>
          </a:ln>
        </p:spPr>
        <p:txBody>
          <a:bodyPr vert="horz" lIns="104461" tIns="52231" rIns="104461" bIns="52231" rtlCol="0" anchor="ctr"/>
          <a:lstStyle/>
          <a:p>
            <a:endParaRPr lang="en-ID"/>
          </a:p>
        </p:txBody>
      </p:sp>
      <p:sp>
        <p:nvSpPr>
          <p:cNvPr id="5" name="Notes Placeholder 4"/>
          <p:cNvSpPr>
            <a:spLocks noGrp="1"/>
          </p:cNvSpPr>
          <p:nvPr>
            <p:ph type="body" sz="quarter" idx="3"/>
          </p:nvPr>
        </p:nvSpPr>
        <p:spPr>
          <a:xfrm>
            <a:off x="1121093" y="3402787"/>
            <a:ext cx="8968740" cy="2784098"/>
          </a:xfrm>
          <a:prstGeom prst="rect">
            <a:avLst/>
          </a:prstGeom>
        </p:spPr>
        <p:txBody>
          <a:bodyPr vert="horz" lIns="104461" tIns="52231" rIns="104461" bIns="522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2" y="6715964"/>
            <a:ext cx="4858068" cy="354763"/>
          </a:xfrm>
          <a:prstGeom prst="rect">
            <a:avLst/>
          </a:prstGeom>
        </p:spPr>
        <p:txBody>
          <a:bodyPr vert="horz" lIns="104461" tIns="52231" rIns="104461" bIns="52231" rtlCol="0" anchor="b"/>
          <a:lstStyle>
            <a:lvl1pPr algn="l">
              <a:defRPr sz="1400"/>
            </a:lvl1pPr>
          </a:lstStyle>
          <a:p>
            <a:endParaRPr lang="en-ID"/>
          </a:p>
        </p:txBody>
      </p:sp>
      <p:sp>
        <p:nvSpPr>
          <p:cNvPr id="7" name="Slide Number Placeholder 6"/>
          <p:cNvSpPr>
            <a:spLocks noGrp="1"/>
          </p:cNvSpPr>
          <p:nvPr>
            <p:ph type="sldNum" sz="quarter" idx="5"/>
          </p:nvPr>
        </p:nvSpPr>
        <p:spPr>
          <a:xfrm>
            <a:off x="6350267" y="6715964"/>
            <a:ext cx="4858068" cy="354763"/>
          </a:xfrm>
          <a:prstGeom prst="rect">
            <a:avLst/>
          </a:prstGeom>
        </p:spPr>
        <p:txBody>
          <a:bodyPr vert="horz" lIns="104461" tIns="52231" rIns="104461" bIns="52231" rtlCol="0" anchor="b"/>
          <a:lstStyle>
            <a:lvl1pPr algn="r">
              <a:defRPr sz="1400"/>
            </a:lvl1pPr>
          </a:lstStyle>
          <a:p>
            <a:fld id="{29EA28FA-E64A-4FFA-805F-83F481A607F1}" type="slidenum">
              <a:rPr lang="en-ID" smtClean="0"/>
              <a:pPr/>
              <a:t>‹#›</a:t>
            </a:fld>
            <a:endParaRPr lang="en-ID"/>
          </a:p>
        </p:txBody>
      </p:sp>
    </p:spTree>
    <p:extLst>
      <p:ext uri="{BB962C8B-B14F-4D97-AF65-F5344CB8AC3E}">
        <p14:creationId xmlns="" xmlns:p14="http://schemas.microsoft.com/office/powerpoint/2010/main" val="3714032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ga073618e60_0_16:notes"/>
          <p:cNvSpPr>
            <a:spLocks noGrp="1" noRot="1" noChangeAspect="1"/>
          </p:cNvSpPr>
          <p:nvPr>
            <p:ph type="sldImg" idx="2"/>
          </p:nvPr>
        </p:nvSpPr>
        <p:spPr>
          <a:xfrm>
            <a:off x="3249613" y="530225"/>
            <a:ext cx="4711700" cy="26511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 name="Google Shape;638;ga073618e60_0_16:notes"/>
          <p:cNvSpPr txBox="1">
            <a:spLocks noGrp="1"/>
          </p:cNvSpPr>
          <p:nvPr>
            <p:ph type="body" idx="1"/>
          </p:nvPr>
        </p:nvSpPr>
        <p:spPr>
          <a:xfrm>
            <a:off x="1121093" y="3358594"/>
            <a:ext cx="8968740" cy="3181826"/>
          </a:xfrm>
          <a:prstGeom prst="rect">
            <a:avLst/>
          </a:prstGeom>
        </p:spPr>
        <p:txBody>
          <a:bodyPr spcFirstLastPara="1" wrap="square" lIns="104444" tIns="104444" rIns="104444" bIns="104444" anchor="t" anchorCtr="0">
            <a:no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a073618e60_0_26:notes"/>
          <p:cNvSpPr>
            <a:spLocks noGrp="1" noRot="1" noChangeAspect="1"/>
          </p:cNvSpPr>
          <p:nvPr>
            <p:ph type="sldImg" idx="2"/>
          </p:nvPr>
        </p:nvSpPr>
        <p:spPr>
          <a:xfrm>
            <a:off x="3249613" y="530225"/>
            <a:ext cx="4711700" cy="26511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7" name="Google Shape;657;ga073618e60_0_26:notes"/>
          <p:cNvSpPr txBox="1">
            <a:spLocks noGrp="1"/>
          </p:cNvSpPr>
          <p:nvPr>
            <p:ph type="body" idx="1"/>
          </p:nvPr>
        </p:nvSpPr>
        <p:spPr>
          <a:xfrm>
            <a:off x="1121093" y="3358594"/>
            <a:ext cx="8968740" cy="3181826"/>
          </a:xfrm>
          <a:prstGeom prst="rect">
            <a:avLst/>
          </a:prstGeom>
        </p:spPr>
        <p:txBody>
          <a:bodyPr spcFirstLastPara="1" wrap="square" lIns="104444" tIns="104444" rIns="104444" bIns="104444" anchor="t" anchorCtr="0">
            <a:no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g111c3728c19_0_96:notes"/>
          <p:cNvSpPr>
            <a:spLocks noGrp="1" noRot="1" noChangeAspect="1"/>
          </p:cNvSpPr>
          <p:nvPr>
            <p:ph type="sldImg" idx="2"/>
          </p:nvPr>
        </p:nvSpPr>
        <p:spPr>
          <a:xfrm>
            <a:off x="3249613" y="530225"/>
            <a:ext cx="4711700" cy="26511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6" name="Google Shape;726;g111c3728c19_0_96:notes"/>
          <p:cNvSpPr txBox="1">
            <a:spLocks noGrp="1"/>
          </p:cNvSpPr>
          <p:nvPr>
            <p:ph type="body" idx="1"/>
          </p:nvPr>
        </p:nvSpPr>
        <p:spPr>
          <a:xfrm>
            <a:off x="1121093" y="3358594"/>
            <a:ext cx="8968740" cy="3181826"/>
          </a:xfrm>
          <a:prstGeom prst="rect">
            <a:avLst/>
          </a:prstGeom>
        </p:spPr>
        <p:txBody>
          <a:bodyPr spcFirstLastPara="1" wrap="square" lIns="104444" tIns="104444" rIns="104444" bIns="104444" anchor="t" anchorCtr="0">
            <a:no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g111c3728c19_0_96:notes"/>
          <p:cNvSpPr>
            <a:spLocks noGrp="1" noRot="1" noChangeAspect="1"/>
          </p:cNvSpPr>
          <p:nvPr>
            <p:ph type="sldImg" idx="2"/>
          </p:nvPr>
        </p:nvSpPr>
        <p:spPr>
          <a:xfrm>
            <a:off x="3249613" y="530225"/>
            <a:ext cx="4711700" cy="26511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6" name="Google Shape;726;g111c3728c19_0_96:notes"/>
          <p:cNvSpPr txBox="1">
            <a:spLocks noGrp="1"/>
          </p:cNvSpPr>
          <p:nvPr>
            <p:ph type="body" idx="1"/>
          </p:nvPr>
        </p:nvSpPr>
        <p:spPr>
          <a:xfrm>
            <a:off x="1121093" y="3358594"/>
            <a:ext cx="8968740" cy="3181826"/>
          </a:xfrm>
          <a:prstGeom prst="rect">
            <a:avLst/>
          </a:prstGeom>
        </p:spPr>
        <p:txBody>
          <a:bodyPr spcFirstLastPara="1" wrap="square" lIns="104444" tIns="104444" rIns="104444" bIns="104444" anchor="t" anchorCtr="0">
            <a:noAutofit/>
          </a:bodyPr>
          <a:lstStyle/>
          <a:p>
            <a:endParaRPr/>
          </a:p>
        </p:txBody>
      </p:sp>
    </p:spTree>
    <p:extLst>
      <p:ext uri="{BB962C8B-B14F-4D97-AF65-F5344CB8AC3E}">
        <p14:creationId xmlns="" xmlns:p14="http://schemas.microsoft.com/office/powerpoint/2010/main" val="2415470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g111c3728c19_0_96:notes"/>
          <p:cNvSpPr>
            <a:spLocks noGrp="1" noRot="1" noChangeAspect="1"/>
          </p:cNvSpPr>
          <p:nvPr>
            <p:ph type="sldImg" idx="2"/>
          </p:nvPr>
        </p:nvSpPr>
        <p:spPr>
          <a:xfrm>
            <a:off x="3249613" y="530225"/>
            <a:ext cx="4711700" cy="26511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6" name="Google Shape;726;g111c3728c19_0_96:notes"/>
          <p:cNvSpPr txBox="1">
            <a:spLocks noGrp="1"/>
          </p:cNvSpPr>
          <p:nvPr>
            <p:ph type="body" idx="1"/>
          </p:nvPr>
        </p:nvSpPr>
        <p:spPr>
          <a:xfrm>
            <a:off x="1121093" y="3358594"/>
            <a:ext cx="8968740" cy="3181826"/>
          </a:xfrm>
          <a:prstGeom prst="rect">
            <a:avLst/>
          </a:prstGeom>
        </p:spPr>
        <p:txBody>
          <a:bodyPr spcFirstLastPara="1" wrap="square" lIns="104444" tIns="104444" rIns="104444" bIns="104444" anchor="t" anchorCtr="0">
            <a:noAutofit/>
          </a:bodyPr>
          <a:lstStyle/>
          <a:p>
            <a:endParaRPr/>
          </a:p>
        </p:txBody>
      </p:sp>
    </p:spTree>
    <p:extLst>
      <p:ext uri="{BB962C8B-B14F-4D97-AF65-F5344CB8AC3E}">
        <p14:creationId xmlns="" xmlns:p14="http://schemas.microsoft.com/office/powerpoint/2010/main" val="3102972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g111c3728c19_0_96:notes"/>
          <p:cNvSpPr>
            <a:spLocks noGrp="1" noRot="1" noChangeAspect="1"/>
          </p:cNvSpPr>
          <p:nvPr>
            <p:ph type="sldImg" idx="2"/>
          </p:nvPr>
        </p:nvSpPr>
        <p:spPr>
          <a:xfrm>
            <a:off x="3249613" y="530225"/>
            <a:ext cx="4711700" cy="26511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6" name="Google Shape;726;g111c3728c19_0_96:notes"/>
          <p:cNvSpPr txBox="1">
            <a:spLocks noGrp="1"/>
          </p:cNvSpPr>
          <p:nvPr>
            <p:ph type="body" idx="1"/>
          </p:nvPr>
        </p:nvSpPr>
        <p:spPr>
          <a:xfrm>
            <a:off x="1121093" y="3358594"/>
            <a:ext cx="8968740" cy="3181826"/>
          </a:xfrm>
          <a:prstGeom prst="rect">
            <a:avLst/>
          </a:prstGeom>
        </p:spPr>
        <p:txBody>
          <a:bodyPr spcFirstLastPara="1" wrap="square" lIns="104444" tIns="104444" rIns="104444" bIns="104444" anchor="t" anchorCtr="0">
            <a:noAutofit/>
          </a:bodyPr>
          <a:lstStyle/>
          <a:p>
            <a:endParaRPr/>
          </a:p>
        </p:txBody>
      </p:sp>
    </p:spTree>
    <p:extLst>
      <p:ext uri="{BB962C8B-B14F-4D97-AF65-F5344CB8AC3E}">
        <p14:creationId xmlns="" xmlns:p14="http://schemas.microsoft.com/office/powerpoint/2010/main" val="430836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g111c3728c19_0_96:notes"/>
          <p:cNvSpPr>
            <a:spLocks noGrp="1" noRot="1" noChangeAspect="1"/>
          </p:cNvSpPr>
          <p:nvPr>
            <p:ph type="sldImg" idx="2"/>
          </p:nvPr>
        </p:nvSpPr>
        <p:spPr>
          <a:xfrm>
            <a:off x="3249613" y="530225"/>
            <a:ext cx="4711700" cy="26511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6" name="Google Shape;726;g111c3728c19_0_96:notes"/>
          <p:cNvSpPr txBox="1">
            <a:spLocks noGrp="1"/>
          </p:cNvSpPr>
          <p:nvPr>
            <p:ph type="body" idx="1"/>
          </p:nvPr>
        </p:nvSpPr>
        <p:spPr>
          <a:xfrm>
            <a:off x="1121093" y="3358594"/>
            <a:ext cx="8968740" cy="3181826"/>
          </a:xfrm>
          <a:prstGeom prst="rect">
            <a:avLst/>
          </a:prstGeom>
        </p:spPr>
        <p:txBody>
          <a:bodyPr spcFirstLastPara="1" wrap="square" lIns="104444" tIns="104444" rIns="104444" bIns="104444" anchor="t" anchorCtr="0">
            <a:noAutofit/>
          </a:bodyPr>
          <a:lstStyle/>
          <a:p>
            <a:endParaRPr/>
          </a:p>
        </p:txBody>
      </p:sp>
    </p:spTree>
    <p:extLst>
      <p:ext uri="{BB962C8B-B14F-4D97-AF65-F5344CB8AC3E}">
        <p14:creationId xmlns="" xmlns:p14="http://schemas.microsoft.com/office/powerpoint/2010/main" val="40405236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g111c3728c19_0_96:notes"/>
          <p:cNvSpPr>
            <a:spLocks noGrp="1" noRot="1" noChangeAspect="1"/>
          </p:cNvSpPr>
          <p:nvPr>
            <p:ph type="sldImg" idx="2"/>
          </p:nvPr>
        </p:nvSpPr>
        <p:spPr>
          <a:xfrm>
            <a:off x="3249613" y="530225"/>
            <a:ext cx="4711700" cy="26511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6" name="Google Shape;726;g111c3728c19_0_96:notes"/>
          <p:cNvSpPr txBox="1">
            <a:spLocks noGrp="1"/>
          </p:cNvSpPr>
          <p:nvPr>
            <p:ph type="body" idx="1"/>
          </p:nvPr>
        </p:nvSpPr>
        <p:spPr>
          <a:xfrm>
            <a:off x="1121093" y="3358594"/>
            <a:ext cx="8968740" cy="3181826"/>
          </a:xfrm>
          <a:prstGeom prst="rect">
            <a:avLst/>
          </a:prstGeom>
        </p:spPr>
        <p:txBody>
          <a:bodyPr spcFirstLastPara="1" wrap="square" lIns="104444" tIns="104444" rIns="104444" bIns="104444" anchor="t" anchorCtr="0">
            <a:noAutofit/>
          </a:bodyPr>
          <a:lstStyle/>
          <a:p>
            <a:endParaRPr/>
          </a:p>
        </p:txBody>
      </p:sp>
    </p:spTree>
    <p:extLst>
      <p:ext uri="{BB962C8B-B14F-4D97-AF65-F5344CB8AC3E}">
        <p14:creationId xmlns="" xmlns:p14="http://schemas.microsoft.com/office/powerpoint/2010/main" val="19478105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g111c3728c19_0_96:notes"/>
          <p:cNvSpPr>
            <a:spLocks noGrp="1" noRot="1" noChangeAspect="1"/>
          </p:cNvSpPr>
          <p:nvPr>
            <p:ph type="sldImg" idx="2"/>
          </p:nvPr>
        </p:nvSpPr>
        <p:spPr>
          <a:xfrm>
            <a:off x="3249613" y="530225"/>
            <a:ext cx="4711700" cy="26511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6" name="Google Shape;726;g111c3728c19_0_96:notes"/>
          <p:cNvSpPr txBox="1">
            <a:spLocks noGrp="1"/>
          </p:cNvSpPr>
          <p:nvPr>
            <p:ph type="body" idx="1"/>
          </p:nvPr>
        </p:nvSpPr>
        <p:spPr>
          <a:xfrm>
            <a:off x="1121093" y="3358594"/>
            <a:ext cx="8968740" cy="3181826"/>
          </a:xfrm>
          <a:prstGeom prst="rect">
            <a:avLst/>
          </a:prstGeom>
        </p:spPr>
        <p:txBody>
          <a:bodyPr spcFirstLastPara="1" wrap="square" lIns="104444" tIns="104444" rIns="104444" bIns="104444" anchor="t" anchorCtr="0">
            <a:noAutofit/>
          </a:bodyPr>
          <a:lstStyle/>
          <a:p>
            <a:endParaRPr/>
          </a:p>
        </p:txBody>
      </p:sp>
    </p:spTree>
    <p:extLst>
      <p:ext uri="{BB962C8B-B14F-4D97-AF65-F5344CB8AC3E}">
        <p14:creationId xmlns="" xmlns:p14="http://schemas.microsoft.com/office/powerpoint/2010/main" val="3176182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g111c3728c19_0_96:notes"/>
          <p:cNvSpPr>
            <a:spLocks noGrp="1" noRot="1" noChangeAspect="1"/>
          </p:cNvSpPr>
          <p:nvPr>
            <p:ph type="sldImg" idx="2"/>
          </p:nvPr>
        </p:nvSpPr>
        <p:spPr>
          <a:xfrm>
            <a:off x="3249613" y="530225"/>
            <a:ext cx="4711700" cy="26511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6" name="Google Shape;726;g111c3728c19_0_96:notes"/>
          <p:cNvSpPr txBox="1">
            <a:spLocks noGrp="1"/>
          </p:cNvSpPr>
          <p:nvPr>
            <p:ph type="body" idx="1"/>
          </p:nvPr>
        </p:nvSpPr>
        <p:spPr>
          <a:xfrm>
            <a:off x="1121093" y="3358594"/>
            <a:ext cx="8968740" cy="3181826"/>
          </a:xfrm>
          <a:prstGeom prst="rect">
            <a:avLst/>
          </a:prstGeom>
        </p:spPr>
        <p:txBody>
          <a:bodyPr spcFirstLastPara="1" wrap="square" lIns="104444" tIns="104444" rIns="104444" bIns="104444" anchor="t" anchorCtr="0">
            <a:noAutofit/>
          </a:bodyPr>
          <a:lstStyle/>
          <a:p>
            <a:endParaRPr/>
          </a:p>
        </p:txBody>
      </p:sp>
    </p:spTree>
    <p:extLst>
      <p:ext uri="{BB962C8B-B14F-4D97-AF65-F5344CB8AC3E}">
        <p14:creationId xmlns="" xmlns:p14="http://schemas.microsoft.com/office/powerpoint/2010/main" val="19094092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g111c3728c19_0_96:notes"/>
          <p:cNvSpPr>
            <a:spLocks noGrp="1" noRot="1" noChangeAspect="1"/>
          </p:cNvSpPr>
          <p:nvPr>
            <p:ph type="sldImg" idx="2"/>
          </p:nvPr>
        </p:nvSpPr>
        <p:spPr>
          <a:xfrm>
            <a:off x="3249613" y="530225"/>
            <a:ext cx="4711700" cy="26511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6" name="Google Shape;726;g111c3728c19_0_96:notes"/>
          <p:cNvSpPr txBox="1">
            <a:spLocks noGrp="1"/>
          </p:cNvSpPr>
          <p:nvPr>
            <p:ph type="body" idx="1"/>
          </p:nvPr>
        </p:nvSpPr>
        <p:spPr>
          <a:xfrm>
            <a:off x="1121093" y="3358594"/>
            <a:ext cx="8968740" cy="3181826"/>
          </a:xfrm>
          <a:prstGeom prst="rect">
            <a:avLst/>
          </a:prstGeom>
        </p:spPr>
        <p:txBody>
          <a:bodyPr spcFirstLastPara="1" wrap="square" lIns="104444" tIns="104444" rIns="104444" bIns="104444" anchor="t" anchorCtr="0">
            <a:noAutofit/>
          </a:bodyPr>
          <a:lstStyle/>
          <a:p>
            <a:endParaRPr/>
          </a:p>
        </p:txBody>
      </p:sp>
    </p:spTree>
    <p:extLst>
      <p:ext uri="{BB962C8B-B14F-4D97-AF65-F5344CB8AC3E}">
        <p14:creationId xmlns="" xmlns:p14="http://schemas.microsoft.com/office/powerpoint/2010/main" val="2196498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ga073618e60_0_174:notes"/>
          <p:cNvSpPr>
            <a:spLocks noGrp="1" noRot="1" noChangeAspect="1"/>
          </p:cNvSpPr>
          <p:nvPr>
            <p:ph type="sldImg" idx="2"/>
          </p:nvPr>
        </p:nvSpPr>
        <p:spPr>
          <a:xfrm>
            <a:off x="3249613" y="530225"/>
            <a:ext cx="4711700" cy="26511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2" name="Google Shape;782;ga073618e60_0_174:notes"/>
          <p:cNvSpPr txBox="1">
            <a:spLocks noGrp="1"/>
          </p:cNvSpPr>
          <p:nvPr>
            <p:ph type="body" idx="1"/>
          </p:nvPr>
        </p:nvSpPr>
        <p:spPr>
          <a:xfrm>
            <a:off x="1121093" y="3358594"/>
            <a:ext cx="8968740" cy="3181826"/>
          </a:xfrm>
          <a:prstGeom prst="rect">
            <a:avLst/>
          </a:prstGeom>
        </p:spPr>
        <p:txBody>
          <a:bodyPr spcFirstLastPara="1" wrap="square" lIns="104444" tIns="104444" rIns="104444" bIns="104444" anchor="t" anchorCtr="0">
            <a:noAutofit/>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g111c3728c19_0_96:notes"/>
          <p:cNvSpPr>
            <a:spLocks noGrp="1" noRot="1" noChangeAspect="1"/>
          </p:cNvSpPr>
          <p:nvPr>
            <p:ph type="sldImg" idx="2"/>
          </p:nvPr>
        </p:nvSpPr>
        <p:spPr>
          <a:xfrm>
            <a:off x="3249613" y="530225"/>
            <a:ext cx="4711700" cy="26511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6" name="Google Shape;726;g111c3728c19_0_96:notes"/>
          <p:cNvSpPr txBox="1">
            <a:spLocks noGrp="1"/>
          </p:cNvSpPr>
          <p:nvPr>
            <p:ph type="body" idx="1"/>
          </p:nvPr>
        </p:nvSpPr>
        <p:spPr>
          <a:xfrm>
            <a:off x="1121093" y="3358594"/>
            <a:ext cx="8968740" cy="3181826"/>
          </a:xfrm>
          <a:prstGeom prst="rect">
            <a:avLst/>
          </a:prstGeom>
        </p:spPr>
        <p:txBody>
          <a:bodyPr spcFirstLastPara="1" wrap="square" lIns="104444" tIns="104444" rIns="104444" bIns="104444" anchor="t" anchorCtr="0">
            <a:noAutofit/>
          </a:bodyPr>
          <a:lstStyle/>
          <a:p>
            <a:endParaRPr/>
          </a:p>
        </p:txBody>
      </p:sp>
    </p:spTree>
    <p:extLst>
      <p:ext uri="{BB962C8B-B14F-4D97-AF65-F5344CB8AC3E}">
        <p14:creationId xmlns="" xmlns:p14="http://schemas.microsoft.com/office/powerpoint/2010/main" val="17967017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g111c3728c19_0_96:notes"/>
          <p:cNvSpPr>
            <a:spLocks noGrp="1" noRot="1" noChangeAspect="1"/>
          </p:cNvSpPr>
          <p:nvPr>
            <p:ph type="sldImg" idx="2"/>
          </p:nvPr>
        </p:nvSpPr>
        <p:spPr>
          <a:xfrm>
            <a:off x="3249613" y="530225"/>
            <a:ext cx="4711700" cy="26511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6" name="Google Shape;726;g111c3728c19_0_96:notes"/>
          <p:cNvSpPr txBox="1">
            <a:spLocks noGrp="1"/>
          </p:cNvSpPr>
          <p:nvPr>
            <p:ph type="body" idx="1"/>
          </p:nvPr>
        </p:nvSpPr>
        <p:spPr>
          <a:xfrm>
            <a:off x="1121093" y="3358594"/>
            <a:ext cx="8968740" cy="3181826"/>
          </a:xfrm>
          <a:prstGeom prst="rect">
            <a:avLst/>
          </a:prstGeom>
        </p:spPr>
        <p:txBody>
          <a:bodyPr spcFirstLastPara="1" wrap="square" lIns="104444" tIns="104444" rIns="104444" bIns="104444" anchor="t" anchorCtr="0">
            <a:noAutofit/>
          </a:bodyPr>
          <a:lstStyle/>
          <a:p>
            <a:endParaRPr/>
          </a:p>
        </p:txBody>
      </p:sp>
    </p:spTree>
    <p:extLst>
      <p:ext uri="{BB962C8B-B14F-4D97-AF65-F5344CB8AC3E}">
        <p14:creationId xmlns="" xmlns:p14="http://schemas.microsoft.com/office/powerpoint/2010/main" val="18940951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g111c3728c19_0_96:notes"/>
          <p:cNvSpPr>
            <a:spLocks noGrp="1" noRot="1" noChangeAspect="1"/>
          </p:cNvSpPr>
          <p:nvPr>
            <p:ph type="sldImg" idx="2"/>
          </p:nvPr>
        </p:nvSpPr>
        <p:spPr>
          <a:xfrm>
            <a:off x="3249613" y="530225"/>
            <a:ext cx="4711700" cy="26511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6" name="Google Shape;726;g111c3728c19_0_96:notes"/>
          <p:cNvSpPr txBox="1">
            <a:spLocks noGrp="1"/>
          </p:cNvSpPr>
          <p:nvPr>
            <p:ph type="body" idx="1"/>
          </p:nvPr>
        </p:nvSpPr>
        <p:spPr>
          <a:xfrm>
            <a:off x="1121093" y="3358594"/>
            <a:ext cx="8968740" cy="3181826"/>
          </a:xfrm>
          <a:prstGeom prst="rect">
            <a:avLst/>
          </a:prstGeom>
        </p:spPr>
        <p:txBody>
          <a:bodyPr spcFirstLastPara="1" wrap="square" lIns="104444" tIns="104444" rIns="104444" bIns="104444" anchor="t" anchorCtr="0">
            <a:noAutofit/>
          </a:bodyPr>
          <a:lstStyle/>
          <a:p>
            <a:endParaRPr/>
          </a:p>
        </p:txBody>
      </p:sp>
    </p:spTree>
    <p:extLst>
      <p:ext uri="{BB962C8B-B14F-4D97-AF65-F5344CB8AC3E}">
        <p14:creationId xmlns="" xmlns:p14="http://schemas.microsoft.com/office/powerpoint/2010/main" val="16571683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g111c3728c19_0_96:notes"/>
          <p:cNvSpPr>
            <a:spLocks noGrp="1" noRot="1" noChangeAspect="1"/>
          </p:cNvSpPr>
          <p:nvPr>
            <p:ph type="sldImg" idx="2"/>
          </p:nvPr>
        </p:nvSpPr>
        <p:spPr>
          <a:xfrm>
            <a:off x="3249613" y="530225"/>
            <a:ext cx="4711700" cy="26511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6" name="Google Shape;726;g111c3728c19_0_96:notes"/>
          <p:cNvSpPr txBox="1">
            <a:spLocks noGrp="1"/>
          </p:cNvSpPr>
          <p:nvPr>
            <p:ph type="body" idx="1"/>
          </p:nvPr>
        </p:nvSpPr>
        <p:spPr>
          <a:xfrm>
            <a:off x="1121093" y="3358594"/>
            <a:ext cx="8968740" cy="3181826"/>
          </a:xfrm>
          <a:prstGeom prst="rect">
            <a:avLst/>
          </a:prstGeom>
        </p:spPr>
        <p:txBody>
          <a:bodyPr spcFirstLastPara="1" wrap="square" lIns="104444" tIns="104444" rIns="104444" bIns="104444" anchor="t" anchorCtr="0">
            <a:noAutofit/>
          </a:bodyPr>
          <a:lstStyle/>
          <a:p>
            <a:endParaRPr/>
          </a:p>
        </p:txBody>
      </p:sp>
    </p:spTree>
    <p:extLst>
      <p:ext uri="{BB962C8B-B14F-4D97-AF65-F5344CB8AC3E}">
        <p14:creationId xmlns="" xmlns:p14="http://schemas.microsoft.com/office/powerpoint/2010/main" val="19664779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g111c3728c19_0_96:notes"/>
          <p:cNvSpPr>
            <a:spLocks noGrp="1" noRot="1" noChangeAspect="1"/>
          </p:cNvSpPr>
          <p:nvPr>
            <p:ph type="sldImg" idx="2"/>
          </p:nvPr>
        </p:nvSpPr>
        <p:spPr>
          <a:xfrm>
            <a:off x="3249613" y="530225"/>
            <a:ext cx="4711700" cy="26511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6" name="Google Shape;726;g111c3728c19_0_96:notes"/>
          <p:cNvSpPr txBox="1">
            <a:spLocks noGrp="1"/>
          </p:cNvSpPr>
          <p:nvPr>
            <p:ph type="body" idx="1"/>
          </p:nvPr>
        </p:nvSpPr>
        <p:spPr>
          <a:xfrm>
            <a:off x="1121093" y="3358594"/>
            <a:ext cx="8968740" cy="3181826"/>
          </a:xfrm>
          <a:prstGeom prst="rect">
            <a:avLst/>
          </a:prstGeom>
        </p:spPr>
        <p:txBody>
          <a:bodyPr spcFirstLastPara="1" wrap="square" lIns="104444" tIns="104444" rIns="104444" bIns="104444" anchor="t" anchorCtr="0">
            <a:noAutofit/>
          </a:bodyPr>
          <a:lstStyle/>
          <a:p>
            <a:endParaRPr/>
          </a:p>
        </p:txBody>
      </p:sp>
    </p:spTree>
    <p:extLst>
      <p:ext uri="{BB962C8B-B14F-4D97-AF65-F5344CB8AC3E}">
        <p14:creationId xmlns="" xmlns:p14="http://schemas.microsoft.com/office/powerpoint/2010/main" val="16465660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g111c3728c19_0_96:notes"/>
          <p:cNvSpPr>
            <a:spLocks noGrp="1" noRot="1" noChangeAspect="1"/>
          </p:cNvSpPr>
          <p:nvPr>
            <p:ph type="sldImg" idx="2"/>
          </p:nvPr>
        </p:nvSpPr>
        <p:spPr>
          <a:xfrm>
            <a:off x="3249613" y="530225"/>
            <a:ext cx="4711700" cy="26511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6" name="Google Shape;726;g111c3728c19_0_96:notes"/>
          <p:cNvSpPr txBox="1">
            <a:spLocks noGrp="1"/>
          </p:cNvSpPr>
          <p:nvPr>
            <p:ph type="body" idx="1"/>
          </p:nvPr>
        </p:nvSpPr>
        <p:spPr>
          <a:xfrm>
            <a:off x="1121093" y="3358594"/>
            <a:ext cx="8968740" cy="3181826"/>
          </a:xfrm>
          <a:prstGeom prst="rect">
            <a:avLst/>
          </a:prstGeom>
        </p:spPr>
        <p:txBody>
          <a:bodyPr spcFirstLastPara="1" wrap="square" lIns="104444" tIns="104444" rIns="104444" bIns="104444" anchor="t" anchorCtr="0">
            <a:noAutofit/>
          </a:bodyPr>
          <a:lstStyle/>
          <a:p>
            <a:endParaRPr/>
          </a:p>
        </p:txBody>
      </p:sp>
    </p:spTree>
    <p:extLst>
      <p:ext uri="{BB962C8B-B14F-4D97-AF65-F5344CB8AC3E}">
        <p14:creationId xmlns="" xmlns:p14="http://schemas.microsoft.com/office/powerpoint/2010/main" val="41969661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g111c3728c19_0_96:notes"/>
          <p:cNvSpPr>
            <a:spLocks noGrp="1" noRot="1" noChangeAspect="1"/>
          </p:cNvSpPr>
          <p:nvPr>
            <p:ph type="sldImg" idx="2"/>
          </p:nvPr>
        </p:nvSpPr>
        <p:spPr>
          <a:xfrm>
            <a:off x="3249613" y="530225"/>
            <a:ext cx="4711700" cy="26511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6" name="Google Shape;726;g111c3728c19_0_96:notes"/>
          <p:cNvSpPr txBox="1">
            <a:spLocks noGrp="1"/>
          </p:cNvSpPr>
          <p:nvPr>
            <p:ph type="body" idx="1"/>
          </p:nvPr>
        </p:nvSpPr>
        <p:spPr>
          <a:xfrm>
            <a:off x="1121093" y="3358594"/>
            <a:ext cx="8968740" cy="3181826"/>
          </a:xfrm>
          <a:prstGeom prst="rect">
            <a:avLst/>
          </a:prstGeom>
        </p:spPr>
        <p:txBody>
          <a:bodyPr spcFirstLastPara="1" wrap="square" lIns="104444" tIns="104444" rIns="104444" bIns="104444" anchor="t" anchorCtr="0">
            <a:noAutofit/>
          </a:bodyPr>
          <a:lstStyle/>
          <a:p>
            <a:endParaRPr/>
          </a:p>
        </p:txBody>
      </p:sp>
    </p:spTree>
    <p:extLst>
      <p:ext uri="{BB962C8B-B14F-4D97-AF65-F5344CB8AC3E}">
        <p14:creationId xmlns="" xmlns:p14="http://schemas.microsoft.com/office/powerpoint/2010/main" val="11386682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g111c3728c19_0_96:notes"/>
          <p:cNvSpPr>
            <a:spLocks noGrp="1" noRot="1" noChangeAspect="1"/>
          </p:cNvSpPr>
          <p:nvPr>
            <p:ph type="sldImg" idx="2"/>
          </p:nvPr>
        </p:nvSpPr>
        <p:spPr>
          <a:xfrm>
            <a:off x="3249613" y="530225"/>
            <a:ext cx="4711700" cy="26511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6" name="Google Shape;726;g111c3728c19_0_96:notes"/>
          <p:cNvSpPr txBox="1">
            <a:spLocks noGrp="1"/>
          </p:cNvSpPr>
          <p:nvPr>
            <p:ph type="body" idx="1"/>
          </p:nvPr>
        </p:nvSpPr>
        <p:spPr>
          <a:xfrm>
            <a:off x="1121093" y="3358594"/>
            <a:ext cx="8968740" cy="3181826"/>
          </a:xfrm>
          <a:prstGeom prst="rect">
            <a:avLst/>
          </a:prstGeom>
        </p:spPr>
        <p:txBody>
          <a:bodyPr spcFirstLastPara="1" wrap="square" lIns="104444" tIns="104444" rIns="104444" bIns="104444" anchor="t" anchorCtr="0">
            <a:noAutofit/>
          </a:bodyPr>
          <a:lstStyle/>
          <a:p>
            <a:endParaRPr/>
          </a:p>
        </p:txBody>
      </p:sp>
    </p:spTree>
    <p:extLst>
      <p:ext uri="{BB962C8B-B14F-4D97-AF65-F5344CB8AC3E}">
        <p14:creationId xmlns="" xmlns:p14="http://schemas.microsoft.com/office/powerpoint/2010/main" val="8260039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3"/>
        <p:cNvGrpSpPr/>
        <p:nvPr/>
      </p:nvGrpSpPr>
      <p:grpSpPr>
        <a:xfrm>
          <a:off x="0" y="0"/>
          <a:ext cx="0" cy="0"/>
          <a:chOff x="0" y="0"/>
          <a:chExt cx="0" cy="0"/>
        </a:xfrm>
      </p:grpSpPr>
      <p:sp>
        <p:nvSpPr>
          <p:cNvPr id="1174" name="Google Shape;1174;ga073618e60_0_753:notes"/>
          <p:cNvSpPr>
            <a:spLocks noGrp="1" noRot="1" noChangeAspect="1"/>
          </p:cNvSpPr>
          <p:nvPr>
            <p:ph type="sldImg" idx="2"/>
          </p:nvPr>
        </p:nvSpPr>
        <p:spPr>
          <a:xfrm>
            <a:off x="3249613" y="530225"/>
            <a:ext cx="4711700" cy="26511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5" name="Google Shape;1175;ga073618e60_0_753:notes"/>
          <p:cNvSpPr txBox="1">
            <a:spLocks noGrp="1"/>
          </p:cNvSpPr>
          <p:nvPr>
            <p:ph type="body" idx="1"/>
          </p:nvPr>
        </p:nvSpPr>
        <p:spPr>
          <a:xfrm>
            <a:off x="1121093" y="3358594"/>
            <a:ext cx="8968740" cy="3181826"/>
          </a:xfrm>
          <a:prstGeom prst="rect">
            <a:avLst/>
          </a:prstGeom>
        </p:spPr>
        <p:txBody>
          <a:bodyPr spcFirstLastPara="1" wrap="square" lIns="104444" tIns="104444" rIns="104444" bIns="104444"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ga073618e60_0_106:notes"/>
          <p:cNvSpPr>
            <a:spLocks noGrp="1" noRot="1" noChangeAspect="1"/>
          </p:cNvSpPr>
          <p:nvPr>
            <p:ph type="sldImg" idx="2"/>
          </p:nvPr>
        </p:nvSpPr>
        <p:spPr>
          <a:xfrm>
            <a:off x="3249613" y="530225"/>
            <a:ext cx="4711700" cy="26511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9" name="Google Shape;709;ga073618e60_0_106:notes"/>
          <p:cNvSpPr txBox="1">
            <a:spLocks noGrp="1"/>
          </p:cNvSpPr>
          <p:nvPr>
            <p:ph type="body" idx="1"/>
          </p:nvPr>
        </p:nvSpPr>
        <p:spPr>
          <a:xfrm>
            <a:off x="1121093" y="3358594"/>
            <a:ext cx="8968740" cy="3181826"/>
          </a:xfrm>
          <a:prstGeom prst="rect">
            <a:avLst/>
          </a:prstGeom>
        </p:spPr>
        <p:txBody>
          <a:bodyPr spcFirstLastPara="1" wrap="square" lIns="104444" tIns="104444" rIns="104444" bIns="104444"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ga073618e60_0_174:notes"/>
          <p:cNvSpPr>
            <a:spLocks noGrp="1" noRot="1" noChangeAspect="1"/>
          </p:cNvSpPr>
          <p:nvPr>
            <p:ph type="sldImg" idx="2"/>
          </p:nvPr>
        </p:nvSpPr>
        <p:spPr>
          <a:xfrm>
            <a:off x="3249613" y="530225"/>
            <a:ext cx="4711700" cy="26511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2" name="Google Shape;782;ga073618e60_0_174:notes"/>
          <p:cNvSpPr txBox="1">
            <a:spLocks noGrp="1"/>
          </p:cNvSpPr>
          <p:nvPr>
            <p:ph type="body" idx="1"/>
          </p:nvPr>
        </p:nvSpPr>
        <p:spPr>
          <a:xfrm>
            <a:off x="1121093" y="3358594"/>
            <a:ext cx="8968740" cy="3181826"/>
          </a:xfrm>
          <a:prstGeom prst="rect">
            <a:avLst/>
          </a:prstGeom>
        </p:spPr>
        <p:txBody>
          <a:bodyPr spcFirstLastPara="1" wrap="square" lIns="104444" tIns="104444" rIns="104444" bIns="104444" anchor="t" anchorCtr="0">
            <a:noAutofit/>
          </a:bodyPr>
          <a:lstStyle/>
          <a:p>
            <a:endParaRPr/>
          </a:p>
        </p:txBody>
      </p:sp>
    </p:spTree>
    <p:extLst>
      <p:ext uri="{BB962C8B-B14F-4D97-AF65-F5344CB8AC3E}">
        <p14:creationId xmlns="" xmlns:p14="http://schemas.microsoft.com/office/powerpoint/2010/main" val="2981532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ga073618e60_0_174:notes"/>
          <p:cNvSpPr>
            <a:spLocks noGrp="1" noRot="1" noChangeAspect="1"/>
          </p:cNvSpPr>
          <p:nvPr>
            <p:ph type="sldImg" idx="2"/>
          </p:nvPr>
        </p:nvSpPr>
        <p:spPr>
          <a:xfrm>
            <a:off x="3249613" y="530225"/>
            <a:ext cx="4711700" cy="26511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2" name="Google Shape;782;ga073618e60_0_174:notes"/>
          <p:cNvSpPr txBox="1">
            <a:spLocks noGrp="1"/>
          </p:cNvSpPr>
          <p:nvPr>
            <p:ph type="body" idx="1"/>
          </p:nvPr>
        </p:nvSpPr>
        <p:spPr>
          <a:xfrm>
            <a:off x="1121093" y="3358594"/>
            <a:ext cx="8968740" cy="3181826"/>
          </a:xfrm>
          <a:prstGeom prst="rect">
            <a:avLst/>
          </a:prstGeom>
        </p:spPr>
        <p:txBody>
          <a:bodyPr spcFirstLastPara="1" wrap="square" lIns="104444" tIns="104444" rIns="104444" bIns="104444" anchor="t" anchorCtr="0">
            <a:noAutofit/>
          </a:bodyPr>
          <a:lstStyle/>
          <a:p>
            <a:endParaRPr/>
          </a:p>
        </p:txBody>
      </p:sp>
    </p:spTree>
    <p:extLst>
      <p:ext uri="{BB962C8B-B14F-4D97-AF65-F5344CB8AC3E}">
        <p14:creationId xmlns="" xmlns:p14="http://schemas.microsoft.com/office/powerpoint/2010/main" val="446210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ga073618e60_0_106:notes"/>
          <p:cNvSpPr>
            <a:spLocks noGrp="1" noRot="1" noChangeAspect="1"/>
          </p:cNvSpPr>
          <p:nvPr>
            <p:ph type="sldImg" idx="2"/>
          </p:nvPr>
        </p:nvSpPr>
        <p:spPr>
          <a:xfrm>
            <a:off x="3249613" y="530225"/>
            <a:ext cx="4711700" cy="26511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9" name="Google Shape;709;ga073618e60_0_106:notes"/>
          <p:cNvSpPr txBox="1">
            <a:spLocks noGrp="1"/>
          </p:cNvSpPr>
          <p:nvPr>
            <p:ph type="body" idx="1"/>
          </p:nvPr>
        </p:nvSpPr>
        <p:spPr>
          <a:xfrm>
            <a:off x="1121093" y="3358594"/>
            <a:ext cx="8968740" cy="3181826"/>
          </a:xfrm>
          <a:prstGeom prst="rect">
            <a:avLst/>
          </a:prstGeom>
        </p:spPr>
        <p:txBody>
          <a:bodyPr spcFirstLastPara="1" wrap="square" lIns="104444" tIns="104444" rIns="104444" bIns="104444" anchor="t" anchorCtr="0">
            <a:noAutofit/>
          </a:bodyPr>
          <a:lstStyle/>
          <a:p>
            <a:endParaRPr/>
          </a:p>
        </p:txBody>
      </p:sp>
    </p:spTree>
    <p:extLst>
      <p:ext uri="{BB962C8B-B14F-4D97-AF65-F5344CB8AC3E}">
        <p14:creationId xmlns="" xmlns:p14="http://schemas.microsoft.com/office/powerpoint/2010/main" val="2790487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ga073618e60_0_174:notes"/>
          <p:cNvSpPr>
            <a:spLocks noGrp="1" noRot="1" noChangeAspect="1"/>
          </p:cNvSpPr>
          <p:nvPr>
            <p:ph type="sldImg" idx="2"/>
          </p:nvPr>
        </p:nvSpPr>
        <p:spPr>
          <a:xfrm>
            <a:off x="3249613" y="530225"/>
            <a:ext cx="4711700" cy="26511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2" name="Google Shape;782;ga073618e60_0_174:notes"/>
          <p:cNvSpPr txBox="1">
            <a:spLocks noGrp="1"/>
          </p:cNvSpPr>
          <p:nvPr>
            <p:ph type="body" idx="1"/>
          </p:nvPr>
        </p:nvSpPr>
        <p:spPr>
          <a:xfrm>
            <a:off x="1121093" y="3358594"/>
            <a:ext cx="8968740" cy="3181826"/>
          </a:xfrm>
          <a:prstGeom prst="rect">
            <a:avLst/>
          </a:prstGeom>
        </p:spPr>
        <p:txBody>
          <a:bodyPr spcFirstLastPara="1" wrap="square" lIns="104444" tIns="104444" rIns="104444" bIns="104444" anchor="t" anchorCtr="0">
            <a:noAutofit/>
          </a:bodyPr>
          <a:lstStyle/>
          <a:p>
            <a:endParaRPr/>
          </a:p>
        </p:txBody>
      </p:sp>
    </p:spTree>
    <p:extLst>
      <p:ext uri="{BB962C8B-B14F-4D97-AF65-F5344CB8AC3E}">
        <p14:creationId xmlns="" xmlns:p14="http://schemas.microsoft.com/office/powerpoint/2010/main" val="4055907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ga073618e60_0_174:notes"/>
          <p:cNvSpPr>
            <a:spLocks noGrp="1" noRot="1" noChangeAspect="1"/>
          </p:cNvSpPr>
          <p:nvPr>
            <p:ph type="sldImg" idx="2"/>
          </p:nvPr>
        </p:nvSpPr>
        <p:spPr>
          <a:xfrm>
            <a:off x="3249613" y="530225"/>
            <a:ext cx="4711700" cy="26511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2" name="Google Shape;782;ga073618e60_0_174:notes"/>
          <p:cNvSpPr txBox="1">
            <a:spLocks noGrp="1"/>
          </p:cNvSpPr>
          <p:nvPr>
            <p:ph type="body" idx="1"/>
          </p:nvPr>
        </p:nvSpPr>
        <p:spPr>
          <a:xfrm>
            <a:off x="1121093" y="3358594"/>
            <a:ext cx="8968740" cy="3181826"/>
          </a:xfrm>
          <a:prstGeom prst="rect">
            <a:avLst/>
          </a:prstGeom>
        </p:spPr>
        <p:txBody>
          <a:bodyPr spcFirstLastPara="1" wrap="square" lIns="104444" tIns="104444" rIns="104444" bIns="104444" anchor="t" anchorCtr="0">
            <a:noAutofit/>
          </a:bodyPr>
          <a:lstStyle/>
          <a:p>
            <a:endParaRPr/>
          </a:p>
        </p:txBody>
      </p:sp>
    </p:spTree>
    <p:extLst>
      <p:ext uri="{BB962C8B-B14F-4D97-AF65-F5344CB8AC3E}">
        <p14:creationId xmlns="" xmlns:p14="http://schemas.microsoft.com/office/powerpoint/2010/main" val="4275488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ga073618e60_0_174:notes"/>
          <p:cNvSpPr>
            <a:spLocks noGrp="1" noRot="1" noChangeAspect="1"/>
          </p:cNvSpPr>
          <p:nvPr>
            <p:ph type="sldImg" idx="2"/>
          </p:nvPr>
        </p:nvSpPr>
        <p:spPr>
          <a:xfrm>
            <a:off x="3249613" y="530225"/>
            <a:ext cx="4711700" cy="26511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2" name="Google Shape;782;ga073618e60_0_174:notes"/>
          <p:cNvSpPr txBox="1">
            <a:spLocks noGrp="1"/>
          </p:cNvSpPr>
          <p:nvPr>
            <p:ph type="body" idx="1"/>
          </p:nvPr>
        </p:nvSpPr>
        <p:spPr>
          <a:xfrm>
            <a:off x="1121093" y="3358594"/>
            <a:ext cx="8968740" cy="3181826"/>
          </a:xfrm>
          <a:prstGeom prst="rect">
            <a:avLst/>
          </a:prstGeom>
        </p:spPr>
        <p:txBody>
          <a:bodyPr spcFirstLastPara="1" wrap="square" lIns="104444" tIns="104444" rIns="104444" bIns="104444" anchor="t" anchorCtr="0">
            <a:noAutofit/>
          </a:bodyPr>
          <a:lstStyle/>
          <a:p>
            <a:endParaRPr/>
          </a:p>
        </p:txBody>
      </p:sp>
    </p:spTree>
    <p:extLst>
      <p:ext uri="{BB962C8B-B14F-4D97-AF65-F5344CB8AC3E}">
        <p14:creationId xmlns="" xmlns:p14="http://schemas.microsoft.com/office/powerpoint/2010/main" val="2023364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8ADA22-A409-7A62-6FD8-16C404201E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 xmlns:a16="http://schemas.microsoft.com/office/drawing/2014/main" id="{B2C0BC90-6A78-4183-B509-5F93C01FB3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 xmlns:a16="http://schemas.microsoft.com/office/drawing/2014/main" id="{28F3F610-0EB2-8C70-9E85-D87D7C5EF614}"/>
              </a:ext>
            </a:extLst>
          </p:cNvPr>
          <p:cNvSpPr>
            <a:spLocks noGrp="1"/>
          </p:cNvSpPr>
          <p:nvPr>
            <p:ph type="dt" sz="half" idx="10"/>
          </p:nvPr>
        </p:nvSpPr>
        <p:spPr/>
        <p:txBody>
          <a:bodyPr/>
          <a:lstStyle/>
          <a:p>
            <a:fld id="{DF49A8E4-B4B3-4E9D-9965-6FAFBB368A05}" type="datetimeFigureOut">
              <a:rPr lang="en-ID" smtClean="0"/>
              <a:pPr/>
              <a:t>19/09/2022</a:t>
            </a:fld>
            <a:endParaRPr lang="en-ID"/>
          </a:p>
        </p:txBody>
      </p:sp>
      <p:sp>
        <p:nvSpPr>
          <p:cNvPr id="5" name="Footer Placeholder 4">
            <a:extLst>
              <a:ext uri="{FF2B5EF4-FFF2-40B4-BE49-F238E27FC236}">
                <a16:creationId xmlns="" xmlns:a16="http://schemas.microsoft.com/office/drawing/2014/main" id="{EE68CD4F-7FD2-BE2E-F4DC-74D8F574872D}"/>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 xmlns:a16="http://schemas.microsoft.com/office/drawing/2014/main" id="{66D58909-12ED-EF53-14EA-68F2EBAB5A10}"/>
              </a:ext>
            </a:extLst>
          </p:cNvPr>
          <p:cNvSpPr>
            <a:spLocks noGrp="1"/>
          </p:cNvSpPr>
          <p:nvPr>
            <p:ph type="sldNum" sz="quarter" idx="12"/>
          </p:nvPr>
        </p:nvSpPr>
        <p:spPr/>
        <p:txBody>
          <a:bodyPr/>
          <a:lstStyle/>
          <a:p>
            <a:fld id="{40654B96-799D-40AF-91EF-DD53DBC5A54A}" type="slidenum">
              <a:rPr lang="en-ID" smtClean="0"/>
              <a:pPr/>
              <a:t>‹#›</a:t>
            </a:fld>
            <a:endParaRPr lang="en-ID"/>
          </a:p>
        </p:txBody>
      </p:sp>
    </p:spTree>
    <p:extLst>
      <p:ext uri="{BB962C8B-B14F-4D97-AF65-F5344CB8AC3E}">
        <p14:creationId xmlns="" xmlns:p14="http://schemas.microsoft.com/office/powerpoint/2010/main" val="3905722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B7BBD44-ADA0-DAB7-3803-04333E685F92}"/>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 xmlns:a16="http://schemas.microsoft.com/office/drawing/2014/main" id="{01A50683-1ADF-98C8-8621-21AA5C41A2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 xmlns:a16="http://schemas.microsoft.com/office/drawing/2014/main" id="{AB016E44-4FCB-916E-966D-67EEE653C004}"/>
              </a:ext>
            </a:extLst>
          </p:cNvPr>
          <p:cNvSpPr>
            <a:spLocks noGrp="1"/>
          </p:cNvSpPr>
          <p:nvPr>
            <p:ph type="dt" sz="half" idx="10"/>
          </p:nvPr>
        </p:nvSpPr>
        <p:spPr/>
        <p:txBody>
          <a:bodyPr/>
          <a:lstStyle/>
          <a:p>
            <a:fld id="{DF49A8E4-B4B3-4E9D-9965-6FAFBB368A05}" type="datetimeFigureOut">
              <a:rPr lang="en-ID" smtClean="0"/>
              <a:pPr/>
              <a:t>19/09/2022</a:t>
            </a:fld>
            <a:endParaRPr lang="en-ID"/>
          </a:p>
        </p:txBody>
      </p:sp>
      <p:sp>
        <p:nvSpPr>
          <p:cNvPr id="5" name="Footer Placeholder 4">
            <a:extLst>
              <a:ext uri="{FF2B5EF4-FFF2-40B4-BE49-F238E27FC236}">
                <a16:creationId xmlns="" xmlns:a16="http://schemas.microsoft.com/office/drawing/2014/main" id="{38EDD33E-9FA1-2996-B76D-43A9D2804995}"/>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 xmlns:a16="http://schemas.microsoft.com/office/drawing/2014/main" id="{2714B736-8E34-37F4-C07C-2F9A142D3D75}"/>
              </a:ext>
            </a:extLst>
          </p:cNvPr>
          <p:cNvSpPr>
            <a:spLocks noGrp="1"/>
          </p:cNvSpPr>
          <p:nvPr>
            <p:ph type="sldNum" sz="quarter" idx="12"/>
          </p:nvPr>
        </p:nvSpPr>
        <p:spPr/>
        <p:txBody>
          <a:bodyPr/>
          <a:lstStyle/>
          <a:p>
            <a:fld id="{40654B96-799D-40AF-91EF-DD53DBC5A54A}" type="slidenum">
              <a:rPr lang="en-ID" smtClean="0"/>
              <a:pPr/>
              <a:t>‹#›</a:t>
            </a:fld>
            <a:endParaRPr lang="en-ID"/>
          </a:p>
        </p:txBody>
      </p:sp>
    </p:spTree>
    <p:extLst>
      <p:ext uri="{BB962C8B-B14F-4D97-AF65-F5344CB8AC3E}">
        <p14:creationId xmlns="" xmlns:p14="http://schemas.microsoft.com/office/powerpoint/2010/main" val="3227861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F9F9C56C-D77A-E8FC-6062-BEBFC9DB0A0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 xmlns:a16="http://schemas.microsoft.com/office/drawing/2014/main" id="{0112B304-A93C-6631-940B-F1EB18B196F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 xmlns:a16="http://schemas.microsoft.com/office/drawing/2014/main" id="{955D7BC1-FA64-0C86-8EFD-933A88CA05CA}"/>
              </a:ext>
            </a:extLst>
          </p:cNvPr>
          <p:cNvSpPr>
            <a:spLocks noGrp="1"/>
          </p:cNvSpPr>
          <p:nvPr>
            <p:ph type="dt" sz="half" idx="10"/>
          </p:nvPr>
        </p:nvSpPr>
        <p:spPr/>
        <p:txBody>
          <a:bodyPr/>
          <a:lstStyle/>
          <a:p>
            <a:fld id="{DF49A8E4-B4B3-4E9D-9965-6FAFBB368A05}" type="datetimeFigureOut">
              <a:rPr lang="en-ID" smtClean="0"/>
              <a:pPr/>
              <a:t>19/09/2022</a:t>
            </a:fld>
            <a:endParaRPr lang="en-ID"/>
          </a:p>
        </p:txBody>
      </p:sp>
      <p:sp>
        <p:nvSpPr>
          <p:cNvPr id="5" name="Footer Placeholder 4">
            <a:extLst>
              <a:ext uri="{FF2B5EF4-FFF2-40B4-BE49-F238E27FC236}">
                <a16:creationId xmlns="" xmlns:a16="http://schemas.microsoft.com/office/drawing/2014/main" id="{3538F43E-0A67-5667-CF84-05D77FD7679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 xmlns:a16="http://schemas.microsoft.com/office/drawing/2014/main" id="{2713A935-A6A9-9F86-AF18-CE8C6FC99818}"/>
              </a:ext>
            </a:extLst>
          </p:cNvPr>
          <p:cNvSpPr>
            <a:spLocks noGrp="1"/>
          </p:cNvSpPr>
          <p:nvPr>
            <p:ph type="sldNum" sz="quarter" idx="12"/>
          </p:nvPr>
        </p:nvSpPr>
        <p:spPr/>
        <p:txBody>
          <a:bodyPr/>
          <a:lstStyle/>
          <a:p>
            <a:fld id="{40654B96-799D-40AF-91EF-DD53DBC5A54A}" type="slidenum">
              <a:rPr lang="en-ID" smtClean="0"/>
              <a:pPr/>
              <a:t>‹#›</a:t>
            </a:fld>
            <a:endParaRPr lang="en-ID"/>
          </a:p>
        </p:txBody>
      </p:sp>
    </p:spTree>
    <p:extLst>
      <p:ext uri="{BB962C8B-B14F-4D97-AF65-F5344CB8AC3E}">
        <p14:creationId xmlns="" xmlns:p14="http://schemas.microsoft.com/office/powerpoint/2010/main" val="2543920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001 Title">
  <p:cSld name="001 Title">
    <p:spTree>
      <p:nvGrpSpPr>
        <p:cNvPr id="1" name="Shape 10"/>
        <p:cNvGrpSpPr/>
        <p:nvPr/>
      </p:nvGrpSpPr>
      <p:grpSpPr>
        <a:xfrm>
          <a:off x="0" y="0"/>
          <a:ext cx="0" cy="0"/>
          <a:chOff x="0" y="0"/>
          <a:chExt cx="0" cy="0"/>
        </a:xfrm>
      </p:grpSpPr>
      <p:sp>
        <p:nvSpPr>
          <p:cNvPr id="11" name="Google Shape;11;p2"/>
          <p:cNvSpPr/>
          <p:nvPr/>
        </p:nvSpPr>
        <p:spPr>
          <a:xfrm flipH="1">
            <a:off x="9531300" y="5064596"/>
            <a:ext cx="2660700" cy="1793400"/>
          </a:xfrm>
          <a:prstGeom prst="rtTriangl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2" name="Google Shape;12;p2"/>
          <p:cNvSpPr/>
          <p:nvPr/>
        </p:nvSpPr>
        <p:spPr>
          <a:xfrm>
            <a:off x="725509" y="648979"/>
            <a:ext cx="10740900" cy="5559900"/>
          </a:xfrm>
          <a:prstGeom prst="rect">
            <a:avLst/>
          </a:prstGeom>
          <a:solidFill>
            <a:schemeClr val="lt1"/>
          </a:solidFill>
          <a:ln>
            <a:noFill/>
          </a:ln>
          <a:effectLst>
            <a:outerShdw blurRad="190500" dist="889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3" name="Google Shape;13;p2"/>
          <p:cNvSpPr/>
          <p:nvPr/>
        </p:nvSpPr>
        <p:spPr>
          <a:xfrm rot="10800000" flipH="1">
            <a:off x="725621" y="648933"/>
            <a:ext cx="2660700" cy="1793400"/>
          </a:xfrm>
          <a:prstGeom prst="rtTriangl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4" name="Google Shape;14;p2"/>
          <p:cNvSpPr txBox="1">
            <a:spLocks noGrp="1"/>
          </p:cNvSpPr>
          <p:nvPr>
            <p:ph type="title"/>
          </p:nvPr>
        </p:nvSpPr>
        <p:spPr>
          <a:xfrm>
            <a:off x="2682300" y="2520775"/>
            <a:ext cx="7153800" cy="1230600"/>
          </a:xfrm>
          <a:prstGeom prst="rect">
            <a:avLst/>
          </a:prstGeom>
        </p:spPr>
        <p:txBody>
          <a:bodyPr spcFirstLastPara="1" wrap="square" lIns="121900" tIns="121900" rIns="121900" bIns="121900" anchor="ctr" anchorCtr="0">
            <a:noAutofit/>
          </a:bodyPr>
          <a:lstStyle>
            <a:lvl1pPr lvl="0">
              <a:lnSpc>
                <a:spcPct val="100000"/>
              </a:lnSpc>
              <a:spcBef>
                <a:spcPts val="0"/>
              </a:spcBef>
              <a:spcAft>
                <a:spcPts val="0"/>
              </a:spcAft>
              <a:buSzPts val="5400"/>
              <a:buNone/>
              <a:defRPr sz="5400"/>
            </a:lvl1pPr>
            <a:lvl2pPr lvl="1">
              <a:lnSpc>
                <a:spcPct val="100000"/>
              </a:lnSpc>
              <a:spcBef>
                <a:spcPts val="0"/>
              </a:spcBef>
              <a:spcAft>
                <a:spcPts val="0"/>
              </a:spcAft>
              <a:buSzPts val="5400"/>
              <a:buNone/>
              <a:defRPr sz="5400"/>
            </a:lvl2pPr>
            <a:lvl3pPr lvl="2">
              <a:lnSpc>
                <a:spcPct val="100000"/>
              </a:lnSpc>
              <a:spcBef>
                <a:spcPts val="0"/>
              </a:spcBef>
              <a:spcAft>
                <a:spcPts val="0"/>
              </a:spcAft>
              <a:buSzPts val="5400"/>
              <a:buNone/>
              <a:defRPr sz="5400"/>
            </a:lvl3pPr>
            <a:lvl4pPr lvl="3">
              <a:lnSpc>
                <a:spcPct val="100000"/>
              </a:lnSpc>
              <a:spcBef>
                <a:spcPts val="0"/>
              </a:spcBef>
              <a:spcAft>
                <a:spcPts val="0"/>
              </a:spcAft>
              <a:buSzPts val="5400"/>
              <a:buNone/>
              <a:defRPr sz="5400"/>
            </a:lvl4pPr>
            <a:lvl5pPr lvl="4">
              <a:lnSpc>
                <a:spcPct val="100000"/>
              </a:lnSpc>
              <a:spcBef>
                <a:spcPts val="0"/>
              </a:spcBef>
              <a:spcAft>
                <a:spcPts val="0"/>
              </a:spcAft>
              <a:buSzPts val="5400"/>
              <a:buNone/>
              <a:defRPr sz="5400"/>
            </a:lvl5pPr>
            <a:lvl6pPr lvl="5">
              <a:lnSpc>
                <a:spcPct val="100000"/>
              </a:lnSpc>
              <a:spcBef>
                <a:spcPts val="0"/>
              </a:spcBef>
              <a:spcAft>
                <a:spcPts val="0"/>
              </a:spcAft>
              <a:buSzPts val="5400"/>
              <a:buNone/>
              <a:defRPr sz="5400"/>
            </a:lvl6pPr>
            <a:lvl7pPr lvl="6">
              <a:lnSpc>
                <a:spcPct val="100000"/>
              </a:lnSpc>
              <a:spcBef>
                <a:spcPts val="0"/>
              </a:spcBef>
              <a:spcAft>
                <a:spcPts val="0"/>
              </a:spcAft>
              <a:buSzPts val="5400"/>
              <a:buNone/>
              <a:defRPr sz="5400"/>
            </a:lvl7pPr>
            <a:lvl8pPr lvl="7">
              <a:lnSpc>
                <a:spcPct val="100000"/>
              </a:lnSpc>
              <a:spcBef>
                <a:spcPts val="0"/>
              </a:spcBef>
              <a:spcAft>
                <a:spcPts val="0"/>
              </a:spcAft>
              <a:buSzPts val="5400"/>
              <a:buNone/>
              <a:defRPr sz="5400"/>
            </a:lvl8pPr>
            <a:lvl9pPr lvl="8">
              <a:lnSpc>
                <a:spcPct val="100000"/>
              </a:lnSpc>
              <a:spcBef>
                <a:spcPts val="0"/>
              </a:spcBef>
              <a:spcAft>
                <a:spcPts val="0"/>
              </a:spcAft>
              <a:buSzPts val="5400"/>
              <a:buNone/>
              <a:defRPr sz="5400"/>
            </a:lvl9pPr>
          </a:lstStyle>
          <a:p>
            <a:endParaRPr/>
          </a:p>
        </p:txBody>
      </p:sp>
      <p:sp>
        <p:nvSpPr>
          <p:cNvPr id="15" name="Google Shape;15;p2"/>
          <p:cNvSpPr txBox="1">
            <a:spLocks noGrp="1"/>
          </p:cNvSpPr>
          <p:nvPr>
            <p:ph type="subTitle" idx="1"/>
          </p:nvPr>
        </p:nvSpPr>
        <p:spPr>
          <a:xfrm>
            <a:off x="2682300" y="3976125"/>
            <a:ext cx="7153800" cy="524100"/>
          </a:xfrm>
          <a:prstGeom prst="rect">
            <a:avLst/>
          </a:prstGeom>
          <a:solidFill>
            <a:schemeClr val="accent2"/>
          </a:solidFill>
        </p:spPr>
        <p:txBody>
          <a:bodyPr spcFirstLastPara="1" wrap="square" lIns="121900" tIns="121900" rIns="121900" bIns="121900" anchor="ctr" anchorCtr="0">
            <a:noAutofit/>
          </a:bodyPr>
          <a:lstStyle>
            <a:lvl1pPr lvl="0">
              <a:lnSpc>
                <a:spcPct val="100000"/>
              </a:lnSpc>
              <a:spcBef>
                <a:spcPts val="0"/>
              </a:spcBef>
              <a:spcAft>
                <a:spcPts val="0"/>
              </a:spcAft>
              <a:buSzPts val="1900"/>
              <a:buNone/>
              <a:defRPr sz="1800">
                <a:latin typeface="Roboto Medium"/>
                <a:ea typeface="Roboto Medium"/>
                <a:cs typeface="Roboto Medium"/>
                <a:sym typeface="Roboto Medium"/>
              </a:defRPr>
            </a:lvl1pPr>
            <a:lvl2pPr lvl="1">
              <a:lnSpc>
                <a:spcPct val="100000"/>
              </a:lnSpc>
              <a:spcBef>
                <a:spcPts val="0"/>
              </a:spcBef>
              <a:spcAft>
                <a:spcPts val="0"/>
              </a:spcAft>
              <a:buSzPts val="1900"/>
              <a:buNone/>
              <a:defRPr/>
            </a:lvl2pPr>
            <a:lvl3pPr lvl="2">
              <a:lnSpc>
                <a:spcPct val="100000"/>
              </a:lnSpc>
              <a:spcBef>
                <a:spcPts val="0"/>
              </a:spcBef>
              <a:spcAft>
                <a:spcPts val="0"/>
              </a:spcAft>
              <a:buSzPts val="1900"/>
              <a:buNone/>
              <a:defRPr/>
            </a:lvl3pPr>
            <a:lvl4pPr lvl="3">
              <a:lnSpc>
                <a:spcPct val="100000"/>
              </a:lnSpc>
              <a:spcBef>
                <a:spcPts val="0"/>
              </a:spcBef>
              <a:spcAft>
                <a:spcPts val="0"/>
              </a:spcAft>
              <a:buSzPts val="1900"/>
              <a:buNone/>
              <a:defRPr/>
            </a:lvl4pPr>
            <a:lvl5pPr lvl="4">
              <a:lnSpc>
                <a:spcPct val="100000"/>
              </a:lnSpc>
              <a:spcBef>
                <a:spcPts val="0"/>
              </a:spcBef>
              <a:spcAft>
                <a:spcPts val="0"/>
              </a:spcAft>
              <a:buSzPts val="1900"/>
              <a:buNone/>
              <a:defRPr/>
            </a:lvl5pPr>
            <a:lvl6pPr lvl="5">
              <a:lnSpc>
                <a:spcPct val="100000"/>
              </a:lnSpc>
              <a:spcBef>
                <a:spcPts val="0"/>
              </a:spcBef>
              <a:spcAft>
                <a:spcPts val="0"/>
              </a:spcAft>
              <a:buSzPts val="1900"/>
              <a:buNone/>
              <a:defRPr/>
            </a:lvl6pPr>
            <a:lvl7pPr lvl="6">
              <a:lnSpc>
                <a:spcPct val="100000"/>
              </a:lnSpc>
              <a:spcBef>
                <a:spcPts val="0"/>
              </a:spcBef>
              <a:spcAft>
                <a:spcPts val="0"/>
              </a:spcAft>
              <a:buSzPts val="1900"/>
              <a:buNone/>
              <a:defRPr/>
            </a:lvl7pPr>
            <a:lvl8pPr lvl="7">
              <a:lnSpc>
                <a:spcPct val="100000"/>
              </a:lnSpc>
              <a:spcBef>
                <a:spcPts val="0"/>
              </a:spcBef>
              <a:spcAft>
                <a:spcPts val="0"/>
              </a:spcAft>
              <a:buSzPts val="1900"/>
              <a:buNone/>
              <a:defRPr/>
            </a:lvl8pPr>
            <a:lvl9pPr lvl="8">
              <a:lnSpc>
                <a:spcPct val="100000"/>
              </a:lnSpc>
              <a:spcBef>
                <a:spcPts val="0"/>
              </a:spcBef>
              <a:spcAft>
                <a:spcPts val="0"/>
              </a:spcAft>
              <a:buSzPts val="1900"/>
              <a:buNone/>
              <a:defRPr/>
            </a:lvl9pPr>
          </a:lstStyle>
          <a:p>
            <a:endParaRPr/>
          </a:p>
        </p:txBody>
      </p:sp>
      <p:pic>
        <p:nvPicPr>
          <p:cNvPr id="16" name="Google Shape;16;p2"/>
          <p:cNvPicPr preferRelativeResize="0"/>
          <p:nvPr/>
        </p:nvPicPr>
        <p:blipFill rotWithShape="1">
          <a:blip r:embed="rId2" cstate="print">
            <a:alphaModFix/>
          </a:blip>
          <a:srcRect/>
          <a:stretch/>
        </p:blipFill>
        <p:spPr>
          <a:xfrm rot="-5400000">
            <a:off x="-396950" y="2842437"/>
            <a:ext cx="1878419" cy="970517"/>
          </a:xfrm>
          <a:prstGeom prst="rect">
            <a:avLst/>
          </a:prstGeom>
          <a:noFill/>
          <a:ln>
            <a:noFill/>
          </a:ln>
          <a:effectLst>
            <a:outerShdw blurRad="50800" dist="38100" dir="10800000" algn="r" rotWithShape="0">
              <a:srgbClr val="000000">
                <a:alpha val="40000"/>
              </a:srgbClr>
            </a:outerShdw>
          </a:effectLst>
        </p:spPr>
      </p:pic>
      <p:pic>
        <p:nvPicPr>
          <p:cNvPr id="17" name="Google Shape;17;p2"/>
          <p:cNvPicPr preferRelativeResize="0"/>
          <p:nvPr/>
        </p:nvPicPr>
        <p:blipFill rotWithShape="1">
          <a:blip r:embed="rId2" cstate="print">
            <a:alphaModFix/>
          </a:blip>
          <a:srcRect/>
          <a:stretch/>
        </p:blipFill>
        <p:spPr>
          <a:xfrm rot="5400000">
            <a:off x="10703737" y="2842437"/>
            <a:ext cx="1878418" cy="970517"/>
          </a:xfrm>
          <a:prstGeom prst="rect">
            <a:avLst/>
          </a:prstGeom>
          <a:noFill/>
          <a:ln>
            <a:noFill/>
          </a:ln>
          <a:effectLst>
            <a:outerShdw blurRad="50800" dist="38100" algn="l" rotWithShape="0">
              <a:srgbClr val="000000">
                <a:alpha val="40000"/>
              </a:srgbClr>
            </a:outerShdw>
          </a:effectLst>
        </p:spPr>
      </p:pic>
      <p:sp>
        <p:nvSpPr>
          <p:cNvPr id="18" name="Google Shape;18;p2"/>
          <p:cNvSpPr/>
          <p:nvPr/>
        </p:nvSpPr>
        <p:spPr>
          <a:xfrm>
            <a:off x="5077376" y="926200"/>
            <a:ext cx="739500" cy="8592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9" name="Google Shape;19;p2"/>
          <p:cNvSpPr/>
          <p:nvPr/>
        </p:nvSpPr>
        <p:spPr>
          <a:xfrm>
            <a:off x="9207908" y="5131454"/>
            <a:ext cx="945000" cy="6312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0" name="Google Shape;20;p2"/>
          <p:cNvSpPr/>
          <p:nvPr/>
        </p:nvSpPr>
        <p:spPr>
          <a:xfrm>
            <a:off x="10282575" y="1020588"/>
            <a:ext cx="731400" cy="6312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1" name="Google Shape;21;p2"/>
          <p:cNvSpPr/>
          <p:nvPr/>
        </p:nvSpPr>
        <p:spPr>
          <a:xfrm rot="-2064314">
            <a:off x="1793165" y="1817855"/>
            <a:ext cx="615268" cy="825175"/>
          </a:xfrm>
          <a:custGeom>
            <a:avLst/>
            <a:gdLst/>
            <a:ahLst/>
            <a:cxnLst/>
            <a:rect l="l" t="t" r="r" b="b"/>
            <a:pathLst>
              <a:path w="615314" h="825237" extrusionOk="0">
                <a:moveTo>
                  <a:pt x="430339" y="650414"/>
                </a:moveTo>
                <a:cubicBezTo>
                  <a:pt x="475541" y="682620"/>
                  <a:pt x="483381" y="756286"/>
                  <a:pt x="445383" y="796826"/>
                </a:cubicBezTo>
                <a:cubicBezTo>
                  <a:pt x="407385" y="837367"/>
                  <a:pt x="332802" y="834047"/>
                  <a:pt x="299112" y="789905"/>
                </a:cubicBezTo>
                <a:cubicBezTo>
                  <a:pt x="265423" y="745762"/>
                  <a:pt x="282373" y="672379"/>
                  <a:pt x="332307" y="648083"/>
                </a:cubicBezTo>
                <a:cubicBezTo>
                  <a:pt x="282303" y="657123"/>
                  <a:pt x="231309" y="660372"/>
                  <a:pt x="180598" y="657759"/>
                </a:cubicBezTo>
                <a:lnTo>
                  <a:pt x="184765" y="482177"/>
                </a:lnTo>
                <a:cubicBezTo>
                  <a:pt x="148109" y="516997"/>
                  <a:pt x="92878" y="530911"/>
                  <a:pt x="44074" y="517633"/>
                </a:cubicBezTo>
                <a:cubicBezTo>
                  <a:pt x="30725" y="513960"/>
                  <a:pt x="17235" y="507957"/>
                  <a:pt x="9113" y="496727"/>
                </a:cubicBezTo>
                <a:cubicBezTo>
                  <a:pt x="2121" y="487121"/>
                  <a:pt x="-69" y="474691"/>
                  <a:pt x="2" y="462825"/>
                </a:cubicBezTo>
                <a:cubicBezTo>
                  <a:pt x="143" y="424615"/>
                  <a:pt x="23026" y="387324"/>
                  <a:pt x="56999" y="369737"/>
                </a:cubicBezTo>
                <a:cubicBezTo>
                  <a:pt x="90971" y="352151"/>
                  <a:pt x="134548" y="355188"/>
                  <a:pt x="165837" y="377153"/>
                </a:cubicBezTo>
                <a:cubicBezTo>
                  <a:pt x="153971" y="320863"/>
                  <a:pt x="153830" y="262100"/>
                  <a:pt x="165484" y="205739"/>
                </a:cubicBezTo>
                <a:cubicBezTo>
                  <a:pt x="214005" y="192743"/>
                  <a:pt x="264363" y="186316"/>
                  <a:pt x="314580" y="186740"/>
                </a:cubicBezTo>
                <a:cubicBezTo>
                  <a:pt x="275028" y="153474"/>
                  <a:pt x="265846" y="89555"/>
                  <a:pt x="294451" y="46543"/>
                </a:cubicBezTo>
                <a:cubicBezTo>
                  <a:pt x="323055" y="3530"/>
                  <a:pt x="385561" y="-12785"/>
                  <a:pt x="431540" y="10875"/>
                </a:cubicBezTo>
                <a:cubicBezTo>
                  <a:pt x="477519" y="34536"/>
                  <a:pt x="500685" y="94782"/>
                  <a:pt x="482322" y="143091"/>
                </a:cubicBezTo>
                <a:cubicBezTo>
                  <a:pt x="474058" y="164845"/>
                  <a:pt x="455695" y="185186"/>
                  <a:pt x="432458" y="186245"/>
                </a:cubicBezTo>
                <a:cubicBezTo>
                  <a:pt x="493764" y="178335"/>
                  <a:pt x="557046" y="186245"/>
                  <a:pt x="614467" y="209129"/>
                </a:cubicBezTo>
                <a:cubicBezTo>
                  <a:pt x="605709" y="259840"/>
                  <a:pt x="605992" y="312105"/>
                  <a:pt x="615315" y="362745"/>
                </a:cubicBezTo>
                <a:cubicBezTo>
                  <a:pt x="575410" y="349043"/>
                  <a:pt x="530702" y="340568"/>
                  <a:pt x="491645" y="356530"/>
                </a:cubicBezTo>
                <a:cubicBezTo>
                  <a:pt x="452587" y="372492"/>
                  <a:pt x="424901" y="421084"/>
                  <a:pt x="444253" y="458588"/>
                </a:cubicBezTo>
                <a:cubicBezTo>
                  <a:pt x="466995" y="502660"/>
                  <a:pt x="529501" y="501318"/>
                  <a:pt x="578447" y="493619"/>
                </a:cubicBezTo>
                <a:cubicBezTo>
                  <a:pt x="577952" y="555278"/>
                  <a:pt x="577458" y="616936"/>
                  <a:pt x="576964" y="678594"/>
                </a:cubicBezTo>
                <a:cubicBezTo>
                  <a:pt x="530773" y="658889"/>
                  <a:pt x="479991" y="650061"/>
                  <a:pt x="430269" y="650414"/>
                </a:cubicBezTo>
                <a:close/>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2" name="Google Shape;22;p2"/>
          <p:cNvGrpSpPr/>
          <p:nvPr/>
        </p:nvGrpSpPr>
        <p:grpSpPr>
          <a:xfrm rot="8833535">
            <a:off x="6551678" y="4600242"/>
            <a:ext cx="2273755" cy="966829"/>
            <a:chOff x="4590347" y="1490179"/>
            <a:chExt cx="1314037" cy="558745"/>
          </a:xfrm>
        </p:grpSpPr>
        <p:sp>
          <p:nvSpPr>
            <p:cNvPr id="23" name="Google Shape;23;p2"/>
            <p:cNvSpPr/>
            <p:nvPr/>
          </p:nvSpPr>
          <p:spPr>
            <a:xfrm>
              <a:off x="4590347" y="1490179"/>
              <a:ext cx="1314037" cy="558745"/>
            </a:xfrm>
            <a:custGeom>
              <a:avLst/>
              <a:gdLst/>
              <a:ahLst/>
              <a:cxnLst/>
              <a:rect l="l" t="t" r="r" b="b"/>
              <a:pathLst>
                <a:path w="1314037" h="558745" extrusionOk="0">
                  <a:moveTo>
                    <a:pt x="0" y="154469"/>
                  </a:moveTo>
                  <a:cubicBezTo>
                    <a:pt x="107637" y="99520"/>
                    <a:pt x="220996" y="55801"/>
                    <a:pt x="337674" y="24160"/>
                  </a:cubicBezTo>
                  <a:cubicBezTo>
                    <a:pt x="386478" y="10953"/>
                    <a:pt x="436412" y="-277"/>
                    <a:pt x="486981" y="5"/>
                  </a:cubicBezTo>
                  <a:cubicBezTo>
                    <a:pt x="561000" y="429"/>
                    <a:pt x="632476" y="25290"/>
                    <a:pt x="702256" y="49869"/>
                  </a:cubicBezTo>
                  <a:cubicBezTo>
                    <a:pt x="726764" y="58485"/>
                    <a:pt x="751908" y="67526"/>
                    <a:pt x="771119" y="84900"/>
                  </a:cubicBezTo>
                  <a:cubicBezTo>
                    <a:pt x="794355" y="105948"/>
                    <a:pt x="806151" y="137024"/>
                    <a:pt x="811871" y="167888"/>
                  </a:cubicBezTo>
                  <a:cubicBezTo>
                    <a:pt x="820488" y="214786"/>
                    <a:pt x="811024" y="272701"/>
                    <a:pt x="768082" y="293324"/>
                  </a:cubicBezTo>
                  <a:cubicBezTo>
                    <a:pt x="714828" y="318821"/>
                    <a:pt x="649992" y="256809"/>
                    <a:pt x="659879" y="198612"/>
                  </a:cubicBezTo>
                  <a:cubicBezTo>
                    <a:pt x="669767" y="140414"/>
                    <a:pt x="731497" y="101992"/>
                    <a:pt x="790542" y="100721"/>
                  </a:cubicBezTo>
                  <a:cubicBezTo>
                    <a:pt x="849587" y="99450"/>
                    <a:pt x="905312" y="126853"/>
                    <a:pt x="955458" y="157930"/>
                  </a:cubicBezTo>
                  <a:cubicBezTo>
                    <a:pt x="1110134" y="253702"/>
                    <a:pt x="1239243" y="392910"/>
                    <a:pt x="1314038" y="558745"/>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2"/>
            <p:cNvSpPr/>
            <p:nvPr/>
          </p:nvSpPr>
          <p:spPr>
            <a:xfrm>
              <a:off x="4590347" y="1552973"/>
              <a:ext cx="115830" cy="139490"/>
            </a:xfrm>
            <a:custGeom>
              <a:avLst/>
              <a:gdLst/>
              <a:ahLst/>
              <a:cxnLst/>
              <a:rect l="l" t="t" r="r" b="b"/>
              <a:pathLst>
                <a:path w="115830" h="139490" extrusionOk="0">
                  <a:moveTo>
                    <a:pt x="115830" y="139491"/>
                  </a:moveTo>
                  <a:lnTo>
                    <a:pt x="0" y="91605"/>
                  </a:lnTo>
                  <a:lnTo>
                    <a:pt x="65331" y="0"/>
                  </a:ln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5" name="Google Shape;25;p2"/>
          <p:cNvSpPr/>
          <p:nvPr/>
        </p:nvSpPr>
        <p:spPr>
          <a:xfrm rot="2088241">
            <a:off x="1122766" y="5398869"/>
            <a:ext cx="384897" cy="507380"/>
          </a:xfrm>
          <a:custGeom>
            <a:avLst/>
            <a:gdLst/>
            <a:ahLst/>
            <a:cxnLst/>
            <a:rect l="l" t="t" r="r" b="b"/>
            <a:pathLst>
              <a:path w="385418" h="508066" extrusionOk="0">
                <a:moveTo>
                  <a:pt x="106225" y="240597"/>
                </a:moveTo>
                <a:cubicBezTo>
                  <a:pt x="118090" y="327894"/>
                  <a:pt x="118302" y="416744"/>
                  <a:pt x="106719" y="504041"/>
                </a:cubicBezTo>
                <a:lnTo>
                  <a:pt x="262737" y="508066"/>
                </a:lnTo>
                <a:cubicBezTo>
                  <a:pt x="260265" y="412648"/>
                  <a:pt x="263585" y="317159"/>
                  <a:pt x="272696" y="222164"/>
                </a:cubicBezTo>
                <a:cubicBezTo>
                  <a:pt x="310340" y="224071"/>
                  <a:pt x="348126" y="222234"/>
                  <a:pt x="385418" y="216866"/>
                </a:cubicBezTo>
                <a:cubicBezTo>
                  <a:pt x="319875" y="153654"/>
                  <a:pt x="260265" y="84297"/>
                  <a:pt x="207576" y="9997"/>
                </a:cubicBezTo>
                <a:cubicBezTo>
                  <a:pt x="204469" y="5617"/>
                  <a:pt x="200867" y="885"/>
                  <a:pt x="195570" y="108"/>
                </a:cubicBezTo>
                <a:cubicBezTo>
                  <a:pt x="189284" y="-810"/>
                  <a:pt x="183916" y="4276"/>
                  <a:pt x="179608" y="8866"/>
                </a:cubicBezTo>
                <a:cubicBezTo>
                  <a:pt x="115336" y="78506"/>
                  <a:pt x="55302" y="152171"/>
                  <a:pt x="0" y="229226"/>
                </a:cubicBezTo>
                <a:cubicBezTo>
                  <a:pt x="36727" y="229650"/>
                  <a:pt x="73453" y="232405"/>
                  <a:pt x="106154" y="240668"/>
                </a:cubicBezTo>
                <a:close/>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26;p2"/>
          <p:cNvSpPr/>
          <p:nvPr/>
        </p:nvSpPr>
        <p:spPr>
          <a:xfrm rot="10800000" flipH="1">
            <a:off x="1954317" y="5779764"/>
            <a:ext cx="2145515" cy="45753"/>
          </a:xfrm>
          <a:custGeom>
            <a:avLst/>
            <a:gdLst/>
            <a:ahLst/>
            <a:cxnLst/>
            <a:rect l="l" t="t" r="r" b="b"/>
            <a:pathLst>
              <a:path w="487617" h="28462" extrusionOk="0">
                <a:moveTo>
                  <a:pt x="0" y="28463"/>
                </a:moveTo>
                <a:cubicBezTo>
                  <a:pt x="161809" y="9817"/>
                  <a:pt x="324749" y="282"/>
                  <a:pt x="487617" y="0"/>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7" name="Google Shape;27;p2"/>
          <p:cNvGrpSpPr/>
          <p:nvPr/>
        </p:nvGrpSpPr>
        <p:grpSpPr>
          <a:xfrm>
            <a:off x="1606070" y="4461084"/>
            <a:ext cx="687238" cy="651187"/>
            <a:chOff x="1759452" y="6189595"/>
            <a:chExt cx="687238" cy="651187"/>
          </a:xfrm>
        </p:grpSpPr>
        <p:sp>
          <p:nvSpPr>
            <p:cNvPr id="28" name="Google Shape;28;p2"/>
            <p:cNvSpPr/>
            <p:nvPr/>
          </p:nvSpPr>
          <p:spPr>
            <a:xfrm>
              <a:off x="1760666" y="6189595"/>
              <a:ext cx="516747" cy="588290"/>
            </a:xfrm>
            <a:custGeom>
              <a:avLst/>
              <a:gdLst/>
              <a:ahLst/>
              <a:cxnLst/>
              <a:rect l="l" t="t" r="r" b="b"/>
              <a:pathLst>
                <a:path w="516747" h="588290" extrusionOk="0">
                  <a:moveTo>
                    <a:pt x="354232" y="584780"/>
                  </a:moveTo>
                  <a:cubicBezTo>
                    <a:pt x="290667" y="595163"/>
                    <a:pt x="224771" y="581672"/>
                    <a:pt x="165938" y="555399"/>
                  </a:cubicBezTo>
                  <a:cubicBezTo>
                    <a:pt x="144961" y="546005"/>
                    <a:pt x="124620" y="534987"/>
                    <a:pt x="106680" y="520650"/>
                  </a:cubicBezTo>
                  <a:cubicBezTo>
                    <a:pt x="80407" y="499673"/>
                    <a:pt x="59925" y="472199"/>
                    <a:pt x="43680" y="442747"/>
                  </a:cubicBezTo>
                  <a:cubicBezTo>
                    <a:pt x="3846" y="370565"/>
                    <a:pt x="-11269" y="283622"/>
                    <a:pt x="8931" y="203600"/>
                  </a:cubicBezTo>
                  <a:cubicBezTo>
                    <a:pt x="29131" y="123649"/>
                    <a:pt x="86269" y="52314"/>
                    <a:pt x="162759" y="21450"/>
                  </a:cubicBezTo>
                  <a:cubicBezTo>
                    <a:pt x="207749" y="3298"/>
                    <a:pt x="257260" y="-798"/>
                    <a:pt x="305781" y="120"/>
                  </a:cubicBezTo>
                  <a:cubicBezTo>
                    <a:pt x="323862" y="473"/>
                    <a:pt x="342084" y="1462"/>
                    <a:pt x="359671" y="5558"/>
                  </a:cubicBezTo>
                  <a:cubicBezTo>
                    <a:pt x="385733" y="11562"/>
                    <a:pt x="409887" y="24063"/>
                    <a:pt x="432135" y="38824"/>
                  </a:cubicBezTo>
                  <a:cubicBezTo>
                    <a:pt x="470840" y="64533"/>
                    <a:pt x="506083" y="100059"/>
                    <a:pt x="516748" y="145261"/>
                  </a:cubicBezTo>
                  <a:lnTo>
                    <a:pt x="424225" y="191522"/>
                  </a:lnTo>
                  <a:cubicBezTo>
                    <a:pt x="404025" y="201622"/>
                    <a:pt x="383826" y="211722"/>
                    <a:pt x="364685" y="223658"/>
                  </a:cubicBezTo>
                  <a:cubicBezTo>
                    <a:pt x="353032" y="230933"/>
                    <a:pt x="341872" y="238843"/>
                    <a:pt x="330148" y="246047"/>
                  </a:cubicBezTo>
                  <a:cubicBezTo>
                    <a:pt x="294269" y="268013"/>
                    <a:pt x="254293" y="282421"/>
                    <a:pt x="214671" y="296617"/>
                  </a:cubicBezTo>
                  <a:cubicBezTo>
                    <a:pt x="267854" y="388010"/>
                    <a:pt x="321390" y="480250"/>
                    <a:pt x="354374" y="584780"/>
                  </a:cubicBezTo>
                  <a:close/>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2"/>
            <p:cNvSpPr/>
            <p:nvPr/>
          </p:nvSpPr>
          <p:spPr>
            <a:xfrm>
              <a:off x="1759452" y="6461846"/>
              <a:ext cx="357847" cy="378936"/>
            </a:xfrm>
            <a:custGeom>
              <a:avLst/>
              <a:gdLst/>
              <a:ahLst/>
              <a:cxnLst/>
              <a:rect l="l" t="t" r="r" b="b"/>
              <a:pathLst>
                <a:path w="357847" h="378936" extrusionOk="0">
                  <a:moveTo>
                    <a:pt x="1175" y="0"/>
                  </a:moveTo>
                  <a:cubicBezTo>
                    <a:pt x="-4404" y="74937"/>
                    <a:pt x="11487" y="170144"/>
                    <a:pt x="15301" y="188013"/>
                  </a:cubicBezTo>
                  <a:cubicBezTo>
                    <a:pt x="21869" y="218877"/>
                    <a:pt x="45671" y="261395"/>
                    <a:pt x="69755" y="281877"/>
                  </a:cubicBezTo>
                  <a:cubicBezTo>
                    <a:pt x="154509" y="354130"/>
                    <a:pt x="246679" y="384854"/>
                    <a:pt x="357848" y="378002"/>
                  </a:cubicBezTo>
                  <a:lnTo>
                    <a:pt x="353893" y="314155"/>
                  </a:ln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p2"/>
            <p:cNvSpPr/>
            <p:nvPr/>
          </p:nvSpPr>
          <p:spPr>
            <a:xfrm>
              <a:off x="2016302" y="6339164"/>
              <a:ext cx="262595" cy="207081"/>
            </a:xfrm>
            <a:custGeom>
              <a:avLst/>
              <a:gdLst/>
              <a:ahLst/>
              <a:cxnLst/>
              <a:rect l="l" t="t" r="r" b="b"/>
              <a:pathLst>
                <a:path w="262595" h="207081" extrusionOk="0">
                  <a:moveTo>
                    <a:pt x="259629" y="0"/>
                  </a:moveTo>
                  <a:lnTo>
                    <a:pt x="262596" y="77621"/>
                  </a:lnTo>
                  <a:cubicBezTo>
                    <a:pt x="175935" y="122540"/>
                    <a:pt x="88356" y="165694"/>
                    <a:pt x="0" y="207082"/>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31;p2"/>
            <p:cNvSpPr/>
            <p:nvPr/>
          </p:nvSpPr>
          <p:spPr>
            <a:xfrm>
              <a:off x="2144068" y="6377516"/>
              <a:ext cx="291415" cy="351869"/>
            </a:xfrm>
            <a:custGeom>
              <a:avLst/>
              <a:gdLst/>
              <a:ahLst/>
              <a:cxnLst/>
              <a:rect l="l" t="t" r="r" b="b"/>
              <a:pathLst>
                <a:path w="291415" h="351869" extrusionOk="0">
                  <a:moveTo>
                    <a:pt x="0" y="145494"/>
                  </a:moveTo>
                  <a:lnTo>
                    <a:pt x="237381" y="0"/>
                  </a:lnTo>
                  <a:cubicBezTo>
                    <a:pt x="278628" y="51488"/>
                    <a:pt x="297839" y="119998"/>
                    <a:pt x="289505" y="185470"/>
                  </a:cubicBezTo>
                  <a:cubicBezTo>
                    <a:pt x="281171" y="250942"/>
                    <a:pt x="245292" y="312389"/>
                    <a:pt x="192462" y="351870"/>
                  </a:cubicBezTo>
                  <a:cubicBezTo>
                    <a:pt x="130803" y="281736"/>
                    <a:pt x="68015" y="212591"/>
                    <a:pt x="71" y="145494"/>
                  </a:cubicBezTo>
                  <a:close/>
                </a:path>
              </a:pathLst>
            </a:custGeom>
            <a:solidFill>
              <a:schemeClr val="accent2"/>
            </a:solid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32;p2"/>
            <p:cNvSpPr/>
            <p:nvPr/>
          </p:nvSpPr>
          <p:spPr>
            <a:xfrm>
              <a:off x="2144447" y="6528166"/>
              <a:ext cx="191629" cy="275803"/>
            </a:xfrm>
            <a:custGeom>
              <a:avLst/>
              <a:gdLst/>
              <a:ahLst/>
              <a:cxnLst/>
              <a:rect l="l" t="t" r="r" b="b"/>
              <a:pathLst>
                <a:path w="191629" h="275803" extrusionOk="0">
                  <a:moveTo>
                    <a:pt x="822" y="0"/>
                  </a:moveTo>
                  <a:cubicBezTo>
                    <a:pt x="-2004" y="22248"/>
                    <a:pt x="3364" y="66532"/>
                    <a:pt x="3364" y="66532"/>
                  </a:cubicBezTo>
                  <a:cubicBezTo>
                    <a:pt x="3364" y="66532"/>
                    <a:pt x="11345" y="84330"/>
                    <a:pt x="17419" y="91887"/>
                  </a:cubicBezTo>
                  <a:cubicBezTo>
                    <a:pt x="121808" y="220078"/>
                    <a:pt x="116652" y="193804"/>
                    <a:pt x="183396" y="275803"/>
                  </a:cubicBezTo>
                  <a:cubicBezTo>
                    <a:pt x="191376" y="252637"/>
                    <a:pt x="193637" y="227494"/>
                    <a:pt x="189823" y="203268"/>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3;p2"/>
            <p:cNvSpPr/>
            <p:nvPr/>
          </p:nvSpPr>
          <p:spPr>
            <a:xfrm>
              <a:off x="2331657" y="6455772"/>
              <a:ext cx="115033" cy="343253"/>
            </a:xfrm>
            <a:custGeom>
              <a:avLst/>
              <a:gdLst/>
              <a:ahLst/>
              <a:cxnLst/>
              <a:rect l="l" t="t" r="r" b="b"/>
              <a:pathLst>
                <a:path w="115033" h="343253" extrusionOk="0">
                  <a:moveTo>
                    <a:pt x="0" y="343253"/>
                  </a:moveTo>
                  <a:cubicBezTo>
                    <a:pt x="29099" y="339298"/>
                    <a:pt x="52194" y="316626"/>
                    <a:pt x="68651" y="292260"/>
                  </a:cubicBezTo>
                  <a:cubicBezTo>
                    <a:pt x="125365" y="208283"/>
                    <a:pt x="125859" y="95843"/>
                    <a:pt x="92806" y="0"/>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4" name="Google Shape;34;p2"/>
          <p:cNvGrpSpPr/>
          <p:nvPr/>
        </p:nvGrpSpPr>
        <p:grpSpPr>
          <a:xfrm>
            <a:off x="10400088" y="1068016"/>
            <a:ext cx="537539" cy="527370"/>
            <a:chOff x="3769213" y="6330241"/>
            <a:chExt cx="537539" cy="527370"/>
          </a:xfrm>
        </p:grpSpPr>
        <p:sp>
          <p:nvSpPr>
            <p:cNvPr id="35" name="Google Shape;35;p2"/>
            <p:cNvSpPr/>
            <p:nvPr/>
          </p:nvSpPr>
          <p:spPr>
            <a:xfrm>
              <a:off x="3769213" y="6330241"/>
              <a:ext cx="537539" cy="527370"/>
            </a:xfrm>
            <a:custGeom>
              <a:avLst/>
              <a:gdLst/>
              <a:ahLst/>
              <a:cxnLst/>
              <a:rect l="l" t="t" r="r" b="b"/>
              <a:pathLst>
                <a:path w="537539" h="527370" extrusionOk="0">
                  <a:moveTo>
                    <a:pt x="32570" y="392505"/>
                  </a:moveTo>
                  <a:cubicBezTo>
                    <a:pt x="-11502" y="311777"/>
                    <a:pt x="-11079" y="208095"/>
                    <a:pt x="35253" y="128638"/>
                  </a:cubicBezTo>
                  <a:cubicBezTo>
                    <a:pt x="81586" y="49181"/>
                    <a:pt x="172625" y="-2519"/>
                    <a:pt x="264583" y="95"/>
                  </a:cubicBezTo>
                  <a:cubicBezTo>
                    <a:pt x="294247" y="942"/>
                    <a:pt x="323558" y="7017"/>
                    <a:pt x="352233" y="14644"/>
                  </a:cubicBezTo>
                  <a:cubicBezTo>
                    <a:pt x="376458" y="21071"/>
                    <a:pt x="400754" y="28840"/>
                    <a:pt x="421519" y="42895"/>
                  </a:cubicBezTo>
                  <a:cubicBezTo>
                    <a:pt x="441789" y="56668"/>
                    <a:pt x="457752" y="75879"/>
                    <a:pt x="472019" y="95796"/>
                  </a:cubicBezTo>
                  <a:cubicBezTo>
                    <a:pt x="505355" y="142269"/>
                    <a:pt x="531699" y="195594"/>
                    <a:pt x="536714" y="252591"/>
                  </a:cubicBezTo>
                  <a:cubicBezTo>
                    <a:pt x="541729" y="310364"/>
                    <a:pt x="523718" y="369763"/>
                    <a:pt x="487486" y="414965"/>
                  </a:cubicBezTo>
                  <a:cubicBezTo>
                    <a:pt x="463755" y="444629"/>
                    <a:pt x="432961" y="467866"/>
                    <a:pt x="400896" y="488207"/>
                  </a:cubicBezTo>
                  <a:cubicBezTo>
                    <a:pt x="381826" y="500284"/>
                    <a:pt x="361980" y="511585"/>
                    <a:pt x="340438" y="518365"/>
                  </a:cubicBezTo>
                  <a:cubicBezTo>
                    <a:pt x="324264" y="523450"/>
                    <a:pt x="307384" y="525993"/>
                    <a:pt x="290504" y="526911"/>
                  </a:cubicBezTo>
                  <a:cubicBezTo>
                    <a:pt x="191342" y="532561"/>
                    <a:pt x="83846" y="486017"/>
                    <a:pt x="32711" y="392364"/>
                  </a:cubicBezTo>
                  <a:close/>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36;p2"/>
            <p:cNvSpPr/>
            <p:nvPr/>
          </p:nvSpPr>
          <p:spPr>
            <a:xfrm>
              <a:off x="4028385" y="6383872"/>
              <a:ext cx="2445" cy="64381"/>
            </a:xfrm>
            <a:custGeom>
              <a:avLst/>
              <a:gdLst/>
              <a:ahLst/>
              <a:cxnLst/>
              <a:rect l="l" t="t" r="r" b="b"/>
              <a:pathLst>
                <a:path w="2445" h="64381" extrusionOk="0">
                  <a:moveTo>
                    <a:pt x="186" y="0"/>
                  </a:moveTo>
                  <a:cubicBezTo>
                    <a:pt x="327" y="18999"/>
                    <a:pt x="-874" y="38634"/>
                    <a:pt x="1457" y="57562"/>
                  </a:cubicBezTo>
                  <a:cubicBezTo>
                    <a:pt x="1739" y="60105"/>
                    <a:pt x="2022" y="69075"/>
                    <a:pt x="2446" y="61235"/>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37;p2"/>
            <p:cNvSpPr/>
            <p:nvPr/>
          </p:nvSpPr>
          <p:spPr>
            <a:xfrm>
              <a:off x="4197301" y="6593497"/>
              <a:ext cx="57561" cy="2048"/>
            </a:xfrm>
            <a:custGeom>
              <a:avLst/>
              <a:gdLst/>
              <a:ahLst/>
              <a:cxnLst/>
              <a:rect l="l" t="t" r="r" b="b"/>
              <a:pathLst>
                <a:path w="57561" h="2048" extrusionOk="0">
                  <a:moveTo>
                    <a:pt x="0" y="0"/>
                  </a:moveTo>
                  <a:lnTo>
                    <a:pt x="57562" y="2048"/>
                  </a:ln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8;p2"/>
            <p:cNvSpPr/>
            <p:nvPr/>
          </p:nvSpPr>
          <p:spPr>
            <a:xfrm>
              <a:off x="4029206" y="6762510"/>
              <a:ext cx="1391" cy="49298"/>
            </a:xfrm>
            <a:custGeom>
              <a:avLst/>
              <a:gdLst/>
              <a:ahLst/>
              <a:cxnLst/>
              <a:rect l="l" t="t" r="r" b="b"/>
              <a:pathLst>
                <a:path w="1391" h="49298" extrusionOk="0">
                  <a:moveTo>
                    <a:pt x="0" y="0"/>
                  </a:moveTo>
                  <a:cubicBezTo>
                    <a:pt x="1201" y="16386"/>
                    <a:pt x="1625" y="32842"/>
                    <a:pt x="1271" y="49299"/>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2"/>
            <p:cNvSpPr/>
            <p:nvPr/>
          </p:nvSpPr>
          <p:spPr>
            <a:xfrm>
              <a:off x="3806021" y="6603799"/>
              <a:ext cx="67371" cy="4953"/>
            </a:xfrm>
            <a:custGeom>
              <a:avLst/>
              <a:gdLst/>
              <a:ahLst/>
              <a:cxnLst/>
              <a:rect l="l" t="t" r="r" b="b"/>
              <a:pathLst>
                <a:path w="67371" h="4953" extrusionOk="0">
                  <a:moveTo>
                    <a:pt x="0" y="4953"/>
                  </a:moveTo>
                  <a:cubicBezTo>
                    <a:pt x="20624" y="2764"/>
                    <a:pt x="41247" y="1139"/>
                    <a:pt x="61870" y="9"/>
                  </a:cubicBezTo>
                  <a:cubicBezTo>
                    <a:pt x="64484" y="-132"/>
                    <a:pt x="68298" y="1351"/>
                    <a:pt x="67168" y="3682"/>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40;p2"/>
            <p:cNvSpPr/>
            <p:nvPr/>
          </p:nvSpPr>
          <p:spPr>
            <a:xfrm>
              <a:off x="4004640" y="6598359"/>
              <a:ext cx="60296" cy="53656"/>
            </a:xfrm>
            <a:custGeom>
              <a:avLst/>
              <a:gdLst/>
              <a:ahLst/>
              <a:cxnLst/>
              <a:rect l="l" t="t" r="r" b="b"/>
              <a:pathLst>
                <a:path w="60296" h="53656" extrusionOk="0">
                  <a:moveTo>
                    <a:pt x="24213" y="1211"/>
                  </a:moveTo>
                  <a:cubicBezTo>
                    <a:pt x="16373" y="-1048"/>
                    <a:pt x="7686" y="3754"/>
                    <a:pt x="3519" y="10746"/>
                  </a:cubicBezTo>
                  <a:cubicBezTo>
                    <a:pt x="-1425" y="19080"/>
                    <a:pt x="-1002" y="30028"/>
                    <a:pt x="3801" y="38432"/>
                  </a:cubicBezTo>
                  <a:cubicBezTo>
                    <a:pt x="8674" y="46908"/>
                    <a:pt x="17785" y="52699"/>
                    <a:pt x="27461" y="53547"/>
                  </a:cubicBezTo>
                  <a:cubicBezTo>
                    <a:pt x="37138" y="54394"/>
                    <a:pt x="47167" y="50298"/>
                    <a:pt x="53453" y="42811"/>
                  </a:cubicBezTo>
                  <a:cubicBezTo>
                    <a:pt x="60092" y="34901"/>
                    <a:pt x="62281" y="23248"/>
                    <a:pt x="58326" y="13642"/>
                  </a:cubicBezTo>
                  <a:cubicBezTo>
                    <a:pt x="54371" y="4037"/>
                    <a:pt x="44342" y="-2814"/>
                    <a:pt x="24213" y="1141"/>
                  </a:cubicBezTo>
                  <a:close/>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2"/>
            <p:cNvSpPr/>
            <p:nvPr/>
          </p:nvSpPr>
          <p:spPr>
            <a:xfrm>
              <a:off x="4057599" y="6505635"/>
              <a:ext cx="91534" cy="95560"/>
            </a:xfrm>
            <a:custGeom>
              <a:avLst/>
              <a:gdLst/>
              <a:ahLst/>
              <a:cxnLst/>
              <a:rect l="l" t="t" r="r" b="b"/>
              <a:pathLst>
                <a:path w="91534" h="95560" extrusionOk="0">
                  <a:moveTo>
                    <a:pt x="0" y="95560"/>
                  </a:moveTo>
                  <a:lnTo>
                    <a:pt x="91534" y="0"/>
                  </a:ln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2"/>
            <p:cNvSpPr/>
            <p:nvPr/>
          </p:nvSpPr>
          <p:spPr>
            <a:xfrm>
              <a:off x="3961827" y="6533816"/>
              <a:ext cx="51064" cy="65331"/>
            </a:xfrm>
            <a:custGeom>
              <a:avLst/>
              <a:gdLst/>
              <a:ahLst/>
              <a:cxnLst/>
              <a:rect l="l" t="t" r="r" b="b"/>
              <a:pathLst>
                <a:path w="51064" h="65331" extrusionOk="0">
                  <a:moveTo>
                    <a:pt x="51064" y="65331"/>
                  </a:moveTo>
                  <a:cubicBezTo>
                    <a:pt x="33125" y="44284"/>
                    <a:pt x="16103" y="22460"/>
                    <a:pt x="0" y="0"/>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2"/>
            <p:cNvSpPr/>
            <p:nvPr/>
          </p:nvSpPr>
          <p:spPr>
            <a:xfrm>
              <a:off x="4118621" y="6503658"/>
              <a:ext cx="33678" cy="35455"/>
            </a:xfrm>
            <a:custGeom>
              <a:avLst/>
              <a:gdLst/>
              <a:ahLst/>
              <a:cxnLst/>
              <a:rect l="l" t="t" r="r" b="b"/>
              <a:pathLst>
                <a:path w="33678" h="35455" extrusionOk="0">
                  <a:moveTo>
                    <a:pt x="0" y="10524"/>
                  </a:moveTo>
                  <a:lnTo>
                    <a:pt x="33548" y="0"/>
                  </a:lnTo>
                  <a:cubicBezTo>
                    <a:pt x="34184" y="12007"/>
                    <a:pt x="32489" y="24084"/>
                    <a:pt x="28604" y="35455"/>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4;p2"/>
            <p:cNvSpPr/>
            <p:nvPr/>
          </p:nvSpPr>
          <p:spPr>
            <a:xfrm>
              <a:off x="3960693" y="6527514"/>
              <a:ext cx="26135" cy="29891"/>
            </a:xfrm>
            <a:custGeom>
              <a:avLst/>
              <a:gdLst/>
              <a:ahLst/>
              <a:cxnLst/>
              <a:rect l="l" t="t" r="r" b="b"/>
              <a:pathLst>
                <a:path w="26135" h="29891" extrusionOk="0">
                  <a:moveTo>
                    <a:pt x="2970" y="29891"/>
                  </a:moveTo>
                  <a:cubicBezTo>
                    <a:pt x="922" y="20145"/>
                    <a:pt x="-67" y="10186"/>
                    <a:pt x="4" y="298"/>
                  </a:cubicBezTo>
                  <a:cubicBezTo>
                    <a:pt x="215" y="1569"/>
                    <a:pt x="922" y="1075"/>
                    <a:pt x="1133" y="2346"/>
                  </a:cubicBezTo>
                  <a:cubicBezTo>
                    <a:pt x="1133" y="1782"/>
                    <a:pt x="639" y="-196"/>
                    <a:pt x="1133" y="16"/>
                  </a:cubicBezTo>
                  <a:cubicBezTo>
                    <a:pt x="17872" y="6867"/>
                    <a:pt x="18226" y="7149"/>
                    <a:pt x="26136" y="9833"/>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5" name="Google Shape;45;p2"/>
          <p:cNvSpPr/>
          <p:nvPr/>
        </p:nvSpPr>
        <p:spPr>
          <a:xfrm rot="9520326">
            <a:off x="7479928" y="1218698"/>
            <a:ext cx="1007564" cy="627897"/>
          </a:xfrm>
          <a:custGeom>
            <a:avLst/>
            <a:gdLst/>
            <a:ahLst/>
            <a:cxnLst/>
            <a:rect l="l" t="t" r="r" b="b"/>
            <a:pathLst>
              <a:path w="618491" h="385433" extrusionOk="0">
                <a:moveTo>
                  <a:pt x="0" y="190908"/>
                </a:moveTo>
                <a:cubicBezTo>
                  <a:pt x="30794" y="254191"/>
                  <a:pt x="58763" y="318887"/>
                  <a:pt x="83836" y="384712"/>
                </a:cubicBezTo>
                <a:cubicBezTo>
                  <a:pt x="170143" y="390221"/>
                  <a:pt x="256239" y="363665"/>
                  <a:pt x="332376" y="322700"/>
                </a:cubicBezTo>
                <a:cubicBezTo>
                  <a:pt x="471443" y="247834"/>
                  <a:pt x="556974" y="149449"/>
                  <a:pt x="575267" y="123811"/>
                </a:cubicBezTo>
                <a:cubicBezTo>
                  <a:pt x="596879" y="157854"/>
                  <a:pt x="601117" y="163645"/>
                  <a:pt x="618491" y="179678"/>
                </a:cubicBezTo>
                <a:lnTo>
                  <a:pt x="616796" y="0"/>
                </a:lnTo>
                <a:cubicBezTo>
                  <a:pt x="556974" y="7416"/>
                  <a:pt x="496446" y="8758"/>
                  <a:pt x="436341" y="4097"/>
                </a:cubicBezTo>
                <a:cubicBezTo>
                  <a:pt x="455481" y="19917"/>
                  <a:pt x="470666" y="40329"/>
                  <a:pt x="480343" y="63142"/>
                </a:cubicBezTo>
                <a:cubicBezTo>
                  <a:pt x="396436" y="122540"/>
                  <a:pt x="308151" y="183704"/>
                  <a:pt x="206305" y="197759"/>
                </a:cubicBezTo>
                <a:cubicBezTo>
                  <a:pt x="143305" y="206446"/>
                  <a:pt x="47603" y="193945"/>
                  <a:pt x="0" y="190908"/>
                </a:cubicBezTo>
                <a:close/>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6" name="Google Shape;46;p2"/>
          <p:cNvGrpSpPr/>
          <p:nvPr/>
        </p:nvGrpSpPr>
        <p:grpSpPr>
          <a:xfrm rot="-2474745">
            <a:off x="4462572" y="4406490"/>
            <a:ext cx="449403" cy="1428141"/>
            <a:chOff x="2748074" y="4303871"/>
            <a:chExt cx="449396" cy="1428120"/>
          </a:xfrm>
        </p:grpSpPr>
        <p:sp>
          <p:nvSpPr>
            <p:cNvPr id="47" name="Google Shape;47;p2"/>
            <p:cNvSpPr/>
            <p:nvPr/>
          </p:nvSpPr>
          <p:spPr>
            <a:xfrm>
              <a:off x="2748074" y="4326119"/>
              <a:ext cx="377938" cy="1339958"/>
            </a:xfrm>
            <a:custGeom>
              <a:avLst/>
              <a:gdLst/>
              <a:ahLst/>
              <a:cxnLst/>
              <a:rect l="l" t="t" r="r" b="b"/>
              <a:pathLst>
                <a:path w="377938" h="1339958" extrusionOk="0">
                  <a:moveTo>
                    <a:pt x="377939" y="1339958"/>
                  </a:moveTo>
                  <a:cubicBezTo>
                    <a:pt x="225806" y="1229072"/>
                    <a:pt x="122688" y="1061260"/>
                    <a:pt x="58629" y="884195"/>
                  </a:cubicBezTo>
                  <a:cubicBezTo>
                    <a:pt x="38853" y="829599"/>
                    <a:pt x="22467" y="773661"/>
                    <a:pt x="12155" y="716523"/>
                  </a:cubicBezTo>
                  <a:cubicBezTo>
                    <a:pt x="-33965" y="460143"/>
                    <a:pt x="53261" y="183563"/>
                    <a:pt x="238095" y="0"/>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48;p2"/>
            <p:cNvSpPr/>
            <p:nvPr/>
          </p:nvSpPr>
          <p:spPr>
            <a:xfrm>
              <a:off x="2804725" y="4303871"/>
              <a:ext cx="203762" cy="172473"/>
            </a:xfrm>
            <a:custGeom>
              <a:avLst/>
              <a:gdLst/>
              <a:ahLst/>
              <a:cxnLst/>
              <a:rect l="l" t="t" r="r" b="b"/>
              <a:pathLst>
                <a:path w="203762" h="172473" extrusionOk="0">
                  <a:moveTo>
                    <a:pt x="0" y="80304"/>
                  </a:moveTo>
                  <a:lnTo>
                    <a:pt x="136101" y="25850"/>
                  </a:lnTo>
                  <a:cubicBezTo>
                    <a:pt x="153546" y="18858"/>
                    <a:pt x="171203" y="11795"/>
                    <a:pt x="185823" y="0"/>
                  </a:cubicBezTo>
                  <a:cubicBezTo>
                    <a:pt x="181656" y="57986"/>
                    <a:pt x="187800" y="116607"/>
                    <a:pt x="203762" y="172474"/>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2"/>
            <p:cNvSpPr/>
            <p:nvPr/>
          </p:nvSpPr>
          <p:spPr>
            <a:xfrm>
              <a:off x="3066341" y="5597294"/>
              <a:ext cx="131129" cy="134697"/>
            </a:xfrm>
            <a:custGeom>
              <a:avLst/>
              <a:gdLst/>
              <a:ahLst/>
              <a:cxnLst/>
              <a:rect l="l" t="t" r="r" b="b"/>
              <a:pathLst>
                <a:path w="131129" h="134697" extrusionOk="0">
                  <a:moveTo>
                    <a:pt x="64120" y="7832"/>
                  </a:moveTo>
                  <a:cubicBezTo>
                    <a:pt x="28736" y="19485"/>
                    <a:pt x="2180" y="54093"/>
                    <a:pt x="131" y="91314"/>
                  </a:cubicBezTo>
                  <a:cubicBezTo>
                    <a:pt x="-434" y="100990"/>
                    <a:pt x="696" y="111231"/>
                    <a:pt x="6064" y="119354"/>
                  </a:cubicBezTo>
                  <a:cubicBezTo>
                    <a:pt x="14539" y="132279"/>
                    <a:pt x="32055" y="136870"/>
                    <a:pt x="47099" y="133762"/>
                  </a:cubicBezTo>
                  <a:cubicBezTo>
                    <a:pt x="62143" y="130654"/>
                    <a:pt x="75138" y="121120"/>
                    <a:pt x="86368" y="110525"/>
                  </a:cubicBezTo>
                  <a:cubicBezTo>
                    <a:pt x="99011" y="98659"/>
                    <a:pt x="110170" y="85240"/>
                    <a:pt x="119422" y="70620"/>
                  </a:cubicBezTo>
                  <a:cubicBezTo>
                    <a:pt x="124790" y="62145"/>
                    <a:pt x="129663" y="53034"/>
                    <a:pt x="130864" y="43075"/>
                  </a:cubicBezTo>
                  <a:cubicBezTo>
                    <a:pt x="132700" y="27820"/>
                    <a:pt x="124861" y="11787"/>
                    <a:pt x="111653" y="3877"/>
                  </a:cubicBezTo>
                  <a:cubicBezTo>
                    <a:pt x="98446" y="-4034"/>
                    <a:pt x="83119" y="1616"/>
                    <a:pt x="64050" y="7902"/>
                  </a:cubicBezTo>
                  <a:close/>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0" name="Google Shape;50;p2"/>
          <p:cNvSpPr/>
          <p:nvPr/>
        </p:nvSpPr>
        <p:spPr>
          <a:xfrm>
            <a:off x="1438875" y="2813629"/>
            <a:ext cx="767416" cy="1110134"/>
          </a:xfrm>
          <a:custGeom>
            <a:avLst/>
            <a:gdLst/>
            <a:ahLst/>
            <a:cxnLst/>
            <a:rect l="l" t="t" r="r" b="b"/>
            <a:pathLst>
              <a:path w="767416" h="1110134" extrusionOk="0">
                <a:moveTo>
                  <a:pt x="9081" y="8758"/>
                </a:moveTo>
                <a:cubicBezTo>
                  <a:pt x="-6386" y="322206"/>
                  <a:pt x="2372" y="709461"/>
                  <a:pt x="3361" y="735593"/>
                </a:cubicBezTo>
                <a:cubicBezTo>
                  <a:pt x="6892" y="832566"/>
                  <a:pt x="-7304" y="920921"/>
                  <a:pt x="154222" y="910327"/>
                </a:cubicBezTo>
                <a:cubicBezTo>
                  <a:pt x="154222" y="910327"/>
                  <a:pt x="357773" y="912164"/>
                  <a:pt x="430308" y="907432"/>
                </a:cubicBezTo>
                <a:cubicBezTo>
                  <a:pt x="436947" y="991691"/>
                  <a:pt x="438925" y="1110135"/>
                  <a:pt x="438925" y="1110135"/>
                </a:cubicBezTo>
                <a:cubicBezTo>
                  <a:pt x="529187" y="998330"/>
                  <a:pt x="653493" y="906654"/>
                  <a:pt x="767416" y="817169"/>
                </a:cubicBezTo>
                <a:cubicBezTo>
                  <a:pt x="644170" y="734251"/>
                  <a:pt x="535332" y="665247"/>
                  <a:pt x="447259" y="545674"/>
                </a:cubicBezTo>
                <a:cubicBezTo>
                  <a:pt x="443586" y="624495"/>
                  <a:pt x="436170" y="725635"/>
                  <a:pt x="436170" y="725635"/>
                </a:cubicBezTo>
                <a:cubicBezTo>
                  <a:pt x="370698" y="728318"/>
                  <a:pt x="274502" y="725070"/>
                  <a:pt x="274502" y="725070"/>
                </a:cubicBezTo>
                <a:lnTo>
                  <a:pt x="270406" y="0"/>
                </a:lnTo>
                <a:cubicBezTo>
                  <a:pt x="174210" y="15538"/>
                  <a:pt x="107466" y="8758"/>
                  <a:pt x="9152" y="8758"/>
                </a:cubicBezTo>
                <a:close/>
              </a:path>
            </a:pathLst>
          </a:custGeom>
          <a:solidFill>
            <a:schemeClr val="accent2"/>
          </a:solid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1" name="Google Shape;51;p2"/>
          <p:cNvGrpSpPr/>
          <p:nvPr/>
        </p:nvGrpSpPr>
        <p:grpSpPr>
          <a:xfrm>
            <a:off x="5147599" y="890737"/>
            <a:ext cx="714761" cy="797669"/>
            <a:chOff x="5932213" y="4153080"/>
            <a:chExt cx="714761" cy="797669"/>
          </a:xfrm>
        </p:grpSpPr>
        <p:sp>
          <p:nvSpPr>
            <p:cNvPr id="52" name="Google Shape;52;p2"/>
            <p:cNvSpPr/>
            <p:nvPr/>
          </p:nvSpPr>
          <p:spPr>
            <a:xfrm>
              <a:off x="6140446" y="4442969"/>
              <a:ext cx="302911" cy="462703"/>
            </a:xfrm>
            <a:custGeom>
              <a:avLst/>
              <a:gdLst/>
              <a:ahLst/>
              <a:cxnLst/>
              <a:rect l="l" t="t" r="r" b="b"/>
              <a:pathLst>
                <a:path w="302911" h="462703" extrusionOk="0">
                  <a:moveTo>
                    <a:pt x="140740" y="462655"/>
                  </a:moveTo>
                  <a:cubicBezTo>
                    <a:pt x="129652" y="463361"/>
                    <a:pt x="119693" y="456369"/>
                    <a:pt x="117716" y="446340"/>
                  </a:cubicBezTo>
                  <a:cubicBezTo>
                    <a:pt x="110794" y="411873"/>
                    <a:pt x="93278" y="335312"/>
                    <a:pt x="67569" y="296537"/>
                  </a:cubicBezTo>
                  <a:cubicBezTo>
                    <a:pt x="33739" y="245614"/>
                    <a:pt x="-3483" y="191301"/>
                    <a:pt x="261" y="131832"/>
                  </a:cubicBezTo>
                  <a:cubicBezTo>
                    <a:pt x="3015" y="88325"/>
                    <a:pt x="29501" y="46584"/>
                    <a:pt x="69477" y="22641"/>
                  </a:cubicBezTo>
                  <a:cubicBezTo>
                    <a:pt x="109523" y="-1231"/>
                    <a:pt x="162070" y="-6670"/>
                    <a:pt x="206919" y="8445"/>
                  </a:cubicBezTo>
                  <a:cubicBezTo>
                    <a:pt x="223234" y="13954"/>
                    <a:pt x="238561" y="22005"/>
                    <a:pt x="251274" y="32812"/>
                  </a:cubicBezTo>
                  <a:cubicBezTo>
                    <a:pt x="275075" y="52940"/>
                    <a:pt x="288706" y="81333"/>
                    <a:pt x="296052" y="110220"/>
                  </a:cubicBezTo>
                  <a:cubicBezTo>
                    <a:pt x="308694" y="160154"/>
                    <a:pt x="303750" y="213620"/>
                    <a:pt x="282138" y="260941"/>
                  </a:cubicBezTo>
                  <a:cubicBezTo>
                    <a:pt x="269919" y="287709"/>
                    <a:pt x="252474" y="312641"/>
                    <a:pt x="243858" y="340609"/>
                  </a:cubicBezTo>
                  <a:cubicBezTo>
                    <a:pt x="236018" y="366247"/>
                    <a:pt x="238561" y="411096"/>
                    <a:pt x="240891" y="436664"/>
                  </a:cubicBezTo>
                  <a:cubicBezTo>
                    <a:pt x="241880" y="447399"/>
                    <a:pt x="233051" y="456722"/>
                    <a:pt x="221327" y="457428"/>
                  </a:cubicBezTo>
                  <a:lnTo>
                    <a:pt x="140740" y="462513"/>
                  </a:lnTo>
                  <a:close/>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2"/>
            <p:cNvSpPr/>
            <p:nvPr/>
          </p:nvSpPr>
          <p:spPr>
            <a:xfrm>
              <a:off x="6204765" y="4536238"/>
              <a:ext cx="162465" cy="244655"/>
            </a:xfrm>
            <a:custGeom>
              <a:avLst/>
              <a:gdLst/>
              <a:ahLst/>
              <a:cxnLst/>
              <a:rect l="l" t="t" r="r" b="b"/>
              <a:pathLst>
                <a:path w="162465" h="244655" extrusionOk="0">
                  <a:moveTo>
                    <a:pt x="72537" y="244656"/>
                  </a:moveTo>
                  <a:cubicBezTo>
                    <a:pt x="75363" y="183421"/>
                    <a:pt x="65687" y="121622"/>
                    <a:pt x="44145" y="64201"/>
                  </a:cubicBezTo>
                  <a:cubicBezTo>
                    <a:pt x="40896" y="55655"/>
                    <a:pt x="37152" y="46756"/>
                    <a:pt x="30090" y="40964"/>
                  </a:cubicBezTo>
                  <a:cubicBezTo>
                    <a:pt x="23027" y="35173"/>
                    <a:pt x="11585" y="33619"/>
                    <a:pt x="5017" y="40046"/>
                  </a:cubicBezTo>
                  <a:cubicBezTo>
                    <a:pt x="1415" y="43577"/>
                    <a:pt x="-68" y="48804"/>
                    <a:pt x="2" y="53819"/>
                  </a:cubicBezTo>
                  <a:cubicBezTo>
                    <a:pt x="214" y="65402"/>
                    <a:pt x="8054" y="75784"/>
                    <a:pt x="17942" y="81787"/>
                  </a:cubicBezTo>
                  <a:cubicBezTo>
                    <a:pt x="27830" y="87791"/>
                    <a:pt x="39483" y="90051"/>
                    <a:pt x="50925" y="91534"/>
                  </a:cubicBezTo>
                  <a:cubicBezTo>
                    <a:pt x="58765" y="92523"/>
                    <a:pt x="67099" y="93159"/>
                    <a:pt x="74232" y="89768"/>
                  </a:cubicBezTo>
                  <a:cubicBezTo>
                    <a:pt x="86734" y="83836"/>
                    <a:pt x="90972" y="68439"/>
                    <a:pt x="93796" y="54878"/>
                  </a:cubicBezTo>
                  <a:cubicBezTo>
                    <a:pt x="95915" y="44849"/>
                    <a:pt x="97964" y="34608"/>
                    <a:pt x="96622" y="24437"/>
                  </a:cubicBezTo>
                  <a:cubicBezTo>
                    <a:pt x="95280" y="14267"/>
                    <a:pt x="89700" y="4096"/>
                    <a:pt x="80307" y="0"/>
                  </a:cubicBezTo>
                  <a:cubicBezTo>
                    <a:pt x="65404" y="17304"/>
                    <a:pt x="65969" y="45838"/>
                    <a:pt x="81507" y="62576"/>
                  </a:cubicBezTo>
                  <a:cubicBezTo>
                    <a:pt x="97046" y="79315"/>
                    <a:pt x="125508" y="81929"/>
                    <a:pt x="143872" y="68368"/>
                  </a:cubicBezTo>
                  <a:cubicBezTo>
                    <a:pt x="162235" y="54808"/>
                    <a:pt x="168027" y="26839"/>
                    <a:pt x="156585" y="7063"/>
                  </a:cubicBezTo>
                  <a:cubicBezTo>
                    <a:pt x="155172" y="4591"/>
                    <a:pt x="152983" y="1977"/>
                    <a:pt x="150158" y="2048"/>
                  </a:cubicBezTo>
                  <a:cubicBezTo>
                    <a:pt x="148180" y="2048"/>
                    <a:pt x="146485" y="3461"/>
                    <a:pt x="145073" y="4803"/>
                  </a:cubicBezTo>
                  <a:cubicBezTo>
                    <a:pt x="130382" y="18999"/>
                    <a:pt x="127274" y="41035"/>
                    <a:pt x="125226" y="61376"/>
                  </a:cubicBezTo>
                  <a:cubicBezTo>
                    <a:pt x="119223" y="122610"/>
                    <a:pt x="116680" y="187023"/>
                    <a:pt x="142389" y="242961"/>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4;p2"/>
            <p:cNvSpPr/>
            <p:nvPr/>
          </p:nvSpPr>
          <p:spPr>
            <a:xfrm>
              <a:off x="6237962" y="4782446"/>
              <a:ext cx="141256" cy="5934"/>
            </a:xfrm>
            <a:custGeom>
              <a:avLst/>
              <a:gdLst/>
              <a:ahLst/>
              <a:cxnLst/>
              <a:rect l="l" t="t" r="r" b="b"/>
              <a:pathLst>
                <a:path w="141256" h="5934" extrusionOk="0">
                  <a:moveTo>
                    <a:pt x="0" y="5934"/>
                  </a:moveTo>
                  <a:cubicBezTo>
                    <a:pt x="46968" y="1909"/>
                    <a:pt x="94077" y="-69"/>
                    <a:pt x="141256" y="2"/>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 name="Google Shape;55;p2"/>
            <p:cNvSpPr/>
            <p:nvPr/>
          </p:nvSpPr>
          <p:spPr>
            <a:xfrm>
              <a:off x="6244177" y="4807380"/>
              <a:ext cx="130662" cy="5156"/>
            </a:xfrm>
            <a:custGeom>
              <a:avLst/>
              <a:gdLst/>
              <a:ahLst/>
              <a:cxnLst/>
              <a:rect l="l" t="t" r="r" b="b"/>
              <a:pathLst>
                <a:path w="130662" h="5156" extrusionOk="0">
                  <a:moveTo>
                    <a:pt x="0" y="5156"/>
                  </a:moveTo>
                  <a:lnTo>
                    <a:pt x="130662" y="0"/>
                  </a:ln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56;p2"/>
            <p:cNvSpPr/>
            <p:nvPr/>
          </p:nvSpPr>
          <p:spPr>
            <a:xfrm>
              <a:off x="6269109" y="4834857"/>
              <a:ext cx="109968" cy="3740"/>
            </a:xfrm>
            <a:custGeom>
              <a:avLst/>
              <a:gdLst/>
              <a:ahLst/>
              <a:cxnLst/>
              <a:rect l="l" t="t" r="r" b="b"/>
              <a:pathLst>
                <a:path w="109968" h="3740" extrusionOk="0">
                  <a:moveTo>
                    <a:pt x="0" y="3741"/>
                  </a:moveTo>
                  <a:cubicBezTo>
                    <a:pt x="36162" y="280"/>
                    <a:pt x="73241" y="-780"/>
                    <a:pt x="109968" y="562"/>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2"/>
            <p:cNvSpPr/>
            <p:nvPr/>
          </p:nvSpPr>
          <p:spPr>
            <a:xfrm>
              <a:off x="6252511" y="4861622"/>
              <a:ext cx="113217" cy="4750"/>
            </a:xfrm>
            <a:custGeom>
              <a:avLst/>
              <a:gdLst/>
              <a:ahLst/>
              <a:cxnLst/>
              <a:rect l="l" t="t" r="r" b="b"/>
              <a:pathLst>
                <a:path w="113217" h="4750" extrusionOk="0">
                  <a:moveTo>
                    <a:pt x="0" y="4096"/>
                  </a:moveTo>
                  <a:cubicBezTo>
                    <a:pt x="37857" y="5721"/>
                    <a:pt x="75996" y="4308"/>
                    <a:pt x="113217" y="0"/>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2"/>
            <p:cNvSpPr/>
            <p:nvPr/>
          </p:nvSpPr>
          <p:spPr>
            <a:xfrm>
              <a:off x="6283023" y="4900609"/>
              <a:ext cx="82633" cy="50140"/>
            </a:xfrm>
            <a:custGeom>
              <a:avLst/>
              <a:gdLst/>
              <a:ahLst/>
              <a:cxnLst/>
              <a:rect l="l" t="t" r="r" b="b"/>
              <a:pathLst>
                <a:path w="82633" h="50140" extrusionOk="0">
                  <a:moveTo>
                    <a:pt x="0" y="7840"/>
                  </a:moveTo>
                  <a:cubicBezTo>
                    <a:pt x="1766" y="21118"/>
                    <a:pt x="4238" y="35879"/>
                    <a:pt x="14761" y="44143"/>
                  </a:cubicBezTo>
                  <a:cubicBezTo>
                    <a:pt x="26203" y="53113"/>
                    <a:pt x="42942" y="50852"/>
                    <a:pt x="56220" y="44990"/>
                  </a:cubicBezTo>
                  <a:cubicBezTo>
                    <a:pt x="65049" y="41106"/>
                    <a:pt x="73524" y="35526"/>
                    <a:pt x="78539" y="27262"/>
                  </a:cubicBezTo>
                  <a:cubicBezTo>
                    <a:pt x="83553" y="18999"/>
                    <a:pt x="84401" y="7699"/>
                    <a:pt x="78609" y="0"/>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9;p2"/>
            <p:cNvSpPr/>
            <p:nvPr/>
          </p:nvSpPr>
          <p:spPr>
            <a:xfrm>
              <a:off x="5981441" y="4729830"/>
              <a:ext cx="80868" cy="47956"/>
            </a:xfrm>
            <a:custGeom>
              <a:avLst/>
              <a:gdLst/>
              <a:ahLst/>
              <a:cxnLst/>
              <a:rect l="l" t="t" r="r" b="b"/>
              <a:pathLst>
                <a:path w="80868" h="47956" extrusionOk="0">
                  <a:moveTo>
                    <a:pt x="0" y="47956"/>
                  </a:moveTo>
                  <a:cubicBezTo>
                    <a:pt x="26627" y="31430"/>
                    <a:pt x="53607" y="15397"/>
                    <a:pt x="80869" y="0"/>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60;p2"/>
            <p:cNvSpPr/>
            <p:nvPr/>
          </p:nvSpPr>
          <p:spPr>
            <a:xfrm>
              <a:off x="5932213" y="4591823"/>
              <a:ext cx="84330" cy="7486"/>
            </a:xfrm>
            <a:custGeom>
              <a:avLst/>
              <a:gdLst/>
              <a:ahLst/>
              <a:cxnLst/>
              <a:rect l="l" t="t" r="r" b="b"/>
              <a:pathLst>
                <a:path w="84330" h="7486" extrusionOk="0">
                  <a:moveTo>
                    <a:pt x="0" y="7487"/>
                  </a:moveTo>
                  <a:lnTo>
                    <a:pt x="84330" y="0"/>
                  </a:ln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61;p2"/>
            <p:cNvSpPr/>
            <p:nvPr/>
          </p:nvSpPr>
          <p:spPr>
            <a:xfrm>
              <a:off x="5979110" y="4302529"/>
              <a:ext cx="85954" cy="51629"/>
            </a:xfrm>
            <a:custGeom>
              <a:avLst/>
              <a:gdLst/>
              <a:ahLst/>
              <a:cxnLst/>
              <a:rect l="l" t="t" r="r" b="b"/>
              <a:pathLst>
                <a:path w="85954" h="51629" extrusionOk="0">
                  <a:moveTo>
                    <a:pt x="85954" y="51629"/>
                  </a:moveTo>
                  <a:cubicBezTo>
                    <a:pt x="56432" y="35950"/>
                    <a:pt x="27686" y="18717"/>
                    <a:pt x="0" y="0"/>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62;p2"/>
            <p:cNvSpPr/>
            <p:nvPr/>
          </p:nvSpPr>
          <p:spPr>
            <a:xfrm>
              <a:off x="6260182" y="4153080"/>
              <a:ext cx="7019" cy="103187"/>
            </a:xfrm>
            <a:custGeom>
              <a:avLst/>
              <a:gdLst/>
              <a:ahLst/>
              <a:cxnLst/>
              <a:rect l="l" t="t" r="r" b="b"/>
              <a:pathLst>
                <a:path w="7019" h="103187" extrusionOk="0">
                  <a:moveTo>
                    <a:pt x="7020" y="103188"/>
                  </a:moveTo>
                  <a:cubicBezTo>
                    <a:pt x="1017" y="69216"/>
                    <a:pt x="-1173" y="34537"/>
                    <a:pt x="593" y="0"/>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63;p2"/>
            <p:cNvSpPr/>
            <p:nvPr/>
          </p:nvSpPr>
          <p:spPr>
            <a:xfrm>
              <a:off x="6450059" y="4228511"/>
              <a:ext cx="68368" cy="90969"/>
            </a:xfrm>
            <a:custGeom>
              <a:avLst/>
              <a:gdLst/>
              <a:ahLst/>
              <a:cxnLst/>
              <a:rect l="l" t="t" r="r" b="b"/>
              <a:pathLst>
                <a:path w="68368" h="90969" extrusionOk="0">
                  <a:moveTo>
                    <a:pt x="0" y="90969"/>
                  </a:moveTo>
                  <a:lnTo>
                    <a:pt x="68368" y="0"/>
                  </a:ln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64;p2"/>
            <p:cNvSpPr/>
            <p:nvPr/>
          </p:nvSpPr>
          <p:spPr>
            <a:xfrm>
              <a:off x="6532270" y="4394417"/>
              <a:ext cx="102340" cy="33195"/>
            </a:xfrm>
            <a:custGeom>
              <a:avLst/>
              <a:gdLst/>
              <a:ahLst/>
              <a:cxnLst/>
              <a:rect l="l" t="t" r="r" b="b"/>
              <a:pathLst>
                <a:path w="102340" h="33195" extrusionOk="0">
                  <a:moveTo>
                    <a:pt x="0" y="33195"/>
                  </a:moveTo>
                  <a:cubicBezTo>
                    <a:pt x="19776" y="29805"/>
                    <a:pt x="38775" y="22954"/>
                    <a:pt x="57703" y="16103"/>
                  </a:cubicBezTo>
                  <a:lnTo>
                    <a:pt x="102340" y="0"/>
                  </a:ln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65;p2"/>
            <p:cNvSpPr/>
            <p:nvPr/>
          </p:nvSpPr>
          <p:spPr>
            <a:xfrm>
              <a:off x="6565395" y="4557475"/>
              <a:ext cx="81579" cy="4259"/>
            </a:xfrm>
            <a:custGeom>
              <a:avLst/>
              <a:gdLst/>
              <a:ahLst/>
              <a:cxnLst/>
              <a:rect l="l" t="t" r="r" b="b"/>
              <a:pathLst>
                <a:path w="81579" h="4259" extrusionOk="0">
                  <a:moveTo>
                    <a:pt x="0" y="4260"/>
                  </a:moveTo>
                  <a:lnTo>
                    <a:pt x="78397" y="2776"/>
                  </a:lnTo>
                  <a:cubicBezTo>
                    <a:pt x="79598" y="2776"/>
                    <a:pt x="81010" y="2565"/>
                    <a:pt x="81505" y="1505"/>
                  </a:cubicBezTo>
                  <a:cubicBezTo>
                    <a:pt x="81999" y="446"/>
                    <a:pt x="79881" y="-684"/>
                    <a:pt x="79739" y="516"/>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2"/>
            <p:cNvSpPr/>
            <p:nvPr/>
          </p:nvSpPr>
          <p:spPr>
            <a:xfrm>
              <a:off x="6548585" y="4692892"/>
              <a:ext cx="97325" cy="45272"/>
            </a:xfrm>
            <a:custGeom>
              <a:avLst/>
              <a:gdLst/>
              <a:ahLst/>
              <a:cxnLst/>
              <a:rect l="l" t="t" r="r" b="b"/>
              <a:pathLst>
                <a:path w="97325" h="45272" extrusionOk="0">
                  <a:moveTo>
                    <a:pt x="0" y="0"/>
                  </a:moveTo>
                  <a:cubicBezTo>
                    <a:pt x="33336" y="13137"/>
                    <a:pt x="65826" y="28251"/>
                    <a:pt x="97325" y="45273"/>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7" name="Google Shape;67;p2"/>
          <p:cNvGrpSpPr/>
          <p:nvPr/>
        </p:nvGrpSpPr>
        <p:grpSpPr>
          <a:xfrm>
            <a:off x="9333494" y="5206218"/>
            <a:ext cx="718538" cy="497904"/>
            <a:chOff x="9711053" y="4291818"/>
            <a:chExt cx="718538" cy="497904"/>
          </a:xfrm>
        </p:grpSpPr>
        <p:sp>
          <p:nvSpPr>
            <p:cNvPr id="68" name="Google Shape;68;p2"/>
            <p:cNvSpPr/>
            <p:nvPr/>
          </p:nvSpPr>
          <p:spPr>
            <a:xfrm>
              <a:off x="9711053" y="4291818"/>
              <a:ext cx="718538" cy="497904"/>
            </a:xfrm>
            <a:custGeom>
              <a:avLst/>
              <a:gdLst/>
              <a:ahLst/>
              <a:cxnLst/>
              <a:rect l="l" t="t" r="r" b="b"/>
              <a:pathLst>
                <a:path w="718538" h="497904" extrusionOk="0">
                  <a:moveTo>
                    <a:pt x="269710" y="428548"/>
                  </a:moveTo>
                  <a:cubicBezTo>
                    <a:pt x="180366" y="420213"/>
                    <a:pt x="97519" y="388713"/>
                    <a:pt x="44336" y="316390"/>
                  </a:cubicBezTo>
                  <a:cubicBezTo>
                    <a:pt x="-62948" y="170543"/>
                    <a:pt x="55777" y="74700"/>
                    <a:pt x="74706" y="59445"/>
                  </a:cubicBezTo>
                  <a:cubicBezTo>
                    <a:pt x="126970" y="17279"/>
                    <a:pt x="280940" y="-18459"/>
                    <a:pt x="534778" y="10499"/>
                  </a:cubicBezTo>
                  <a:cubicBezTo>
                    <a:pt x="570304" y="14525"/>
                    <a:pt x="702096" y="55560"/>
                    <a:pt x="717563" y="186222"/>
                  </a:cubicBezTo>
                  <a:cubicBezTo>
                    <a:pt x="721590" y="220477"/>
                    <a:pt x="724697" y="412586"/>
                    <a:pt x="475097" y="434975"/>
                  </a:cubicBezTo>
                  <a:cubicBezTo>
                    <a:pt x="453485" y="436882"/>
                    <a:pt x="431802" y="437588"/>
                    <a:pt x="410401" y="440696"/>
                  </a:cubicBezTo>
                  <a:cubicBezTo>
                    <a:pt x="360538" y="447900"/>
                    <a:pt x="313712" y="469865"/>
                    <a:pt x="271758" y="497904"/>
                  </a:cubicBezTo>
                  <a:cubicBezTo>
                    <a:pt x="272818" y="473184"/>
                    <a:pt x="265684" y="448535"/>
                    <a:pt x="269781" y="428548"/>
                  </a:cubicBezTo>
                  <a:close/>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 name="Google Shape;69;p2"/>
            <p:cNvSpPr/>
            <p:nvPr/>
          </p:nvSpPr>
          <p:spPr>
            <a:xfrm>
              <a:off x="9859283" y="4392752"/>
              <a:ext cx="426806" cy="10987"/>
            </a:xfrm>
            <a:custGeom>
              <a:avLst/>
              <a:gdLst/>
              <a:ahLst/>
              <a:cxnLst/>
              <a:rect l="l" t="t" r="r" b="b"/>
              <a:pathLst>
                <a:path w="426806" h="10987" extrusionOk="0">
                  <a:moveTo>
                    <a:pt x="0" y="10987"/>
                  </a:moveTo>
                  <a:cubicBezTo>
                    <a:pt x="142033" y="1735"/>
                    <a:pt x="284491" y="-1655"/>
                    <a:pt x="426807" y="746"/>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70;p2"/>
            <p:cNvSpPr/>
            <p:nvPr/>
          </p:nvSpPr>
          <p:spPr>
            <a:xfrm>
              <a:off x="9859283" y="4441526"/>
              <a:ext cx="441991" cy="20129"/>
            </a:xfrm>
            <a:custGeom>
              <a:avLst/>
              <a:gdLst/>
              <a:ahLst/>
              <a:cxnLst/>
              <a:rect l="l" t="t" r="r" b="b"/>
              <a:pathLst>
                <a:path w="441991" h="20129" extrusionOk="0">
                  <a:moveTo>
                    <a:pt x="0" y="20129"/>
                  </a:moveTo>
                  <a:cubicBezTo>
                    <a:pt x="147119" y="10100"/>
                    <a:pt x="294520" y="3390"/>
                    <a:pt x="441992" y="0"/>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71;p2"/>
            <p:cNvSpPr/>
            <p:nvPr/>
          </p:nvSpPr>
          <p:spPr>
            <a:xfrm>
              <a:off x="9861119" y="4501701"/>
              <a:ext cx="440861" cy="18433"/>
            </a:xfrm>
            <a:custGeom>
              <a:avLst/>
              <a:gdLst/>
              <a:ahLst/>
              <a:cxnLst/>
              <a:rect l="l" t="t" r="r" b="b"/>
              <a:pathLst>
                <a:path w="440861" h="18433" extrusionOk="0">
                  <a:moveTo>
                    <a:pt x="0" y="18434"/>
                  </a:moveTo>
                  <a:cubicBezTo>
                    <a:pt x="146766" y="9040"/>
                    <a:pt x="293813" y="2896"/>
                    <a:pt x="440862" y="0"/>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72;p2"/>
            <p:cNvSpPr/>
            <p:nvPr/>
          </p:nvSpPr>
          <p:spPr>
            <a:xfrm>
              <a:off x="9861966" y="4555943"/>
              <a:ext cx="447076" cy="24932"/>
            </a:xfrm>
            <a:custGeom>
              <a:avLst/>
              <a:gdLst/>
              <a:ahLst/>
              <a:cxnLst/>
              <a:rect l="l" t="t" r="r" b="b"/>
              <a:pathLst>
                <a:path w="447076" h="24932" extrusionOk="0">
                  <a:moveTo>
                    <a:pt x="0" y="24932"/>
                  </a:moveTo>
                  <a:cubicBezTo>
                    <a:pt x="148390" y="8264"/>
                    <a:pt x="297769" y="-70"/>
                    <a:pt x="447077" y="0"/>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3" name="Google Shape;73;p2"/>
          <p:cNvGrpSpPr/>
          <p:nvPr/>
        </p:nvGrpSpPr>
        <p:grpSpPr>
          <a:xfrm>
            <a:off x="10412711" y="4663833"/>
            <a:ext cx="757664" cy="739072"/>
            <a:chOff x="2714053" y="3696339"/>
            <a:chExt cx="757664" cy="739072"/>
          </a:xfrm>
        </p:grpSpPr>
        <p:sp>
          <p:nvSpPr>
            <p:cNvPr id="74" name="Google Shape;74;p2"/>
            <p:cNvSpPr/>
            <p:nvPr/>
          </p:nvSpPr>
          <p:spPr>
            <a:xfrm>
              <a:off x="2764821" y="3749611"/>
              <a:ext cx="656844" cy="658272"/>
            </a:xfrm>
            <a:custGeom>
              <a:avLst/>
              <a:gdLst/>
              <a:ahLst/>
              <a:cxnLst/>
              <a:rect l="l" t="t" r="r" b="b"/>
              <a:pathLst>
                <a:path w="656844" h="658272" extrusionOk="0">
                  <a:moveTo>
                    <a:pt x="95" y="463487"/>
                  </a:moveTo>
                  <a:cubicBezTo>
                    <a:pt x="139160" y="292227"/>
                    <a:pt x="347758" y="183737"/>
                    <a:pt x="469773" y="0"/>
                  </a:cubicBezTo>
                  <a:cubicBezTo>
                    <a:pt x="523589" y="65437"/>
                    <a:pt x="586835" y="123063"/>
                    <a:pt x="656844" y="170783"/>
                  </a:cubicBezTo>
                  <a:cubicBezTo>
                    <a:pt x="553498" y="273367"/>
                    <a:pt x="466725" y="392239"/>
                    <a:pt x="358045" y="489204"/>
                  </a:cubicBezTo>
                  <a:cubicBezTo>
                    <a:pt x="297371" y="543306"/>
                    <a:pt x="229171" y="591312"/>
                    <a:pt x="183071" y="658273"/>
                  </a:cubicBezTo>
                  <a:cubicBezTo>
                    <a:pt x="178308" y="633127"/>
                    <a:pt x="158115" y="613886"/>
                    <a:pt x="136970" y="599504"/>
                  </a:cubicBezTo>
                  <a:cubicBezTo>
                    <a:pt x="115824" y="585121"/>
                    <a:pt x="92297" y="573786"/>
                    <a:pt x="74295" y="555593"/>
                  </a:cubicBezTo>
                  <a:cubicBezTo>
                    <a:pt x="45529" y="526352"/>
                    <a:pt x="31052" y="479965"/>
                    <a:pt x="0" y="463487"/>
                  </a:cubicBezTo>
                  <a:close/>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75;p2"/>
            <p:cNvSpPr/>
            <p:nvPr/>
          </p:nvSpPr>
          <p:spPr>
            <a:xfrm>
              <a:off x="3209924" y="3793140"/>
              <a:ext cx="168783" cy="169544"/>
            </a:xfrm>
            <a:custGeom>
              <a:avLst/>
              <a:gdLst/>
              <a:ahLst/>
              <a:cxnLst/>
              <a:rect l="l" t="t" r="r" b="b"/>
              <a:pathLst>
                <a:path w="168783" h="169544" extrusionOk="0">
                  <a:moveTo>
                    <a:pt x="0" y="0"/>
                  </a:moveTo>
                  <a:cubicBezTo>
                    <a:pt x="3810" y="12382"/>
                    <a:pt x="14954" y="20764"/>
                    <a:pt x="25241" y="28670"/>
                  </a:cubicBezTo>
                  <a:cubicBezTo>
                    <a:pt x="55816" y="52292"/>
                    <a:pt x="83820" y="79248"/>
                    <a:pt x="111633" y="106108"/>
                  </a:cubicBezTo>
                  <a:cubicBezTo>
                    <a:pt x="125349" y="119348"/>
                    <a:pt x="139160" y="132683"/>
                    <a:pt x="149257" y="148780"/>
                  </a:cubicBezTo>
                  <a:cubicBezTo>
                    <a:pt x="154400" y="157067"/>
                    <a:pt x="159544" y="166688"/>
                    <a:pt x="168783" y="169545"/>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76;p2"/>
            <p:cNvSpPr/>
            <p:nvPr/>
          </p:nvSpPr>
          <p:spPr>
            <a:xfrm>
              <a:off x="2817303" y="3835526"/>
              <a:ext cx="427100" cy="432720"/>
            </a:xfrm>
            <a:custGeom>
              <a:avLst/>
              <a:gdLst/>
              <a:ahLst/>
              <a:cxnLst/>
              <a:rect l="l" t="t" r="r" b="b"/>
              <a:pathLst>
                <a:path w="427100" h="432720" extrusionOk="0">
                  <a:moveTo>
                    <a:pt x="0" y="432721"/>
                  </a:moveTo>
                  <a:lnTo>
                    <a:pt x="427101" y="0"/>
                  </a:ln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77;p2"/>
            <p:cNvSpPr/>
            <p:nvPr/>
          </p:nvSpPr>
          <p:spPr>
            <a:xfrm>
              <a:off x="2898933" y="3900677"/>
              <a:ext cx="418433" cy="438054"/>
            </a:xfrm>
            <a:custGeom>
              <a:avLst/>
              <a:gdLst/>
              <a:ahLst/>
              <a:cxnLst/>
              <a:rect l="l" t="t" r="r" b="b"/>
              <a:pathLst>
                <a:path w="418433" h="438054" extrusionOk="0">
                  <a:moveTo>
                    <a:pt x="0" y="438055"/>
                  </a:moveTo>
                  <a:lnTo>
                    <a:pt x="418433" y="0"/>
                  </a:ln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78;p2"/>
            <p:cNvSpPr/>
            <p:nvPr/>
          </p:nvSpPr>
          <p:spPr>
            <a:xfrm>
              <a:off x="3232975" y="3696339"/>
              <a:ext cx="238742" cy="223959"/>
            </a:xfrm>
            <a:custGeom>
              <a:avLst/>
              <a:gdLst/>
              <a:ahLst/>
              <a:cxnLst/>
              <a:rect l="l" t="t" r="r" b="b"/>
              <a:pathLst>
                <a:path w="238742" h="223959" extrusionOk="0">
                  <a:moveTo>
                    <a:pt x="0" y="56225"/>
                  </a:moveTo>
                  <a:cubicBezTo>
                    <a:pt x="12478" y="28507"/>
                    <a:pt x="41529" y="11457"/>
                    <a:pt x="70961" y="4313"/>
                  </a:cubicBezTo>
                  <a:cubicBezTo>
                    <a:pt x="116681" y="-6736"/>
                    <a:pt x="168402" y="3361"/>
                    <a:pt x="202597" y="35555"/>
                  </a:cubicBezTo>
                  <a:cubicBezTo>
                    <a:pt x="236791" y="67750"/>
                    <a:pt x="249746" y="122614"/>
                    <a:pt x="228219" y="164428"/>
                  </a:cubicBezTo>
                  <a:cubicBezTo>
                    <a:pt x="216884" y="186431"/>
                    <a:pt x="197739" y="203386"/>
                    <a:pt x="184023" y="223960"/>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79;p2"/>
            <p:cNvSpPr/>
            <p:nvPr/>
          </p:nvSpPr>
          <p:spPr>
            <a:xfrm>
              <a:off x="2714053" y="4208621"/>
              <a:ext cx="240982" cy="226790"/>
            </a:xfrm>
            <a:custGeom>
              <a:avLst/>
              <a:gdLst/>
              <a:ahLst/>
              <a:cxnLst/>
              <a:rect l="l" t="t" r="r" b="b"/>
              <a:pathLst>
                <a:path w="240982" h="226790" extrusionOk="0">
                  <a:moveTo>
                    <a:pt x="49244" y="0"/>
                  </a:moveTo>
                  <a:cubicBezTo>
                    <a:pt x="39910" y="77343"/>
                    <a:pt x="38671" y="159067"/>
                    <a:pt x="0" y="226790"/>
                  </a:cubicBezTo>
                  <a:lnTo>
                    <a:pt x="190310" y="209359"/>
                  </a:lnTo>
                  <a:cubicBezTo>
                    <a:pt x="207550" y="207740"/>
                    <a:pt x="225266" y="206121"/>
                    <a:pt x="240982" y="198787"/>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2"/>
            <p:cNvSpPr/>
            <p:nvPr/>
          </p:nvSpPr>
          <p:spPr>
            <a:xfrm>
              <a:off x="2719577" y="4345971"/>
              <a:ext cx="107822" cy="89439"/>
            </a:xfrm>
            <a:custGeom>
              <a:avLst/>
              <a:gdLst/>
              <a:ahLst/>
              <a:cxnLst/>
              <a:rect l="l" t="t" r="r" b="b"/>
              <a:pathLst>
                <a:path w="107822" h="89439" extrusionOk="0">
                  <a:moveTo>
                    <a:pt x="26289" y="0"/>
                  </a:moveTo>
                  <a:cubicBezTo>
                    <a:pt x="14859" y="28575"/>
                    <a:pt x="11430" y="60770"/>
                    <a:pt x="0" y="89440"/>
                  </a:cubicBezTo>
                  <a:cubicBezTo>
                    <a:pt x="13430" y="84868"/>
                    <a:pt x="22955" y="85249"/>
                    <a:pt x="37052" y="84296"/>
                  </a:cubicBezTo>
                  <a:cubicBezTo>
                    <a:pt x="62198" y="82582"/>
                    <a:pt x="82486" y="76010"/>
                    <a:pt x="107823" y="76010"/>
                  </a:cubicBezTo>
                  <a:cubicBezTo>
                    <a:pt x="86582" y="57150"/>
                    <a:pt x="73914" y="49911"/>
                    <a:pt x="59436" y="35338"/>
                  </a:cubicBezTo>
                  <a:cubicBezTo>
                    <a:pt x="49149" y="25051"/>
                    <a:pt x="41719" y="14383"/>
                    <a:pt x="26384" y="0"/>
                  </a:cubicBezTo>
                  <a:close/>
                </a:path>
              </a:pathLst>
            </a:custGeom>
            <a:solidFill>
              <a:srgbClr val="000000"/>
            </a:solid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1" name="Google Shape;81;p2"/>
          <p:cNvGrpSpPr/>
          <p:nvPr/>
        </p:nvGrpSpPr>
        <p:grpSpPr>
          <a:xfrm>
            <a:off x="9377004" y="837727"/>
            <a:ext cx="679947" cy="652506"/>
            <a:chOff x="3896486" y="3679569"/>
            <a:chExt cx="792294" cy="760319"/>
          </a:xfrm>
        </p:grpSpPr>
        <p:sp>
          <p:nvSpPr>
            <p:cNvPr id="82" name="Google Shape;82;p2"/>
            <p:cNvSpPr/>
            <p:nvPr/>
          </p:nvSpPr>
          <p:spPr>
            <a:xfrm>
              <a:off x="4023740" y="3792188"/>
              <a:ext cx="549116" cy="527138"/>
            </a:xfrm>
            <a:custGeom>
              <a:avLst/>
              <a:gdLst/>
              <a:ahLst/>
              <a:cxnLst/>
              <a:rect l="l" t="t" r="r" b="b"/>
              <a:pathLst>
                <a:path w="549116" h="527138" extrusionOk="0">
                  <a:moveTo>
                    <a:pt x="356330" y="0"/>
                  </a:moveTo>
                  <a:cubicBezTo>
                    <a:pt x="314420" y="41720"/>
                    <a:pt x="272034" y="83058"/>
                    <a:pt x="229267" y="123920"/>
                  </a:cubicBezTo>
                  <a:cubicBezTo>
                    <a:pt x="225457" y="127635"/>
                    <a:pt x="221266" y="131445"/>
                    <a:pt x="216122" y="132588"/>
                  </a:cubicBezTo>
                  <a:cubicBezTo>
                    <a:pt x="209740" y="134017"/>
                    <a:pt x="203263" y="131064"/>
                    <a:pt x="197263" y="128397"/>
                  </a:cubicBezTo>
                  <a:cubicBezTo>
                    <a:pt x="163449" y="113443"/>
                    <a:pt x="125635" y="105632"/>
                    <a:pt x="89154" y="111633"/>
                  </a:cubicBezTo>
                  <a:cubicBezTo>
                    <a:pt x="52673" y="117634"/>
                    <a:pt x="17812" y="138684"/>
                    <a:pt x="0" y="171069"/>
                  </a:cubicBezTo>
                  <a:lnTo>
                    <a:pt x="236220" y="393478"/>
                  </a:lnTo>
                  <a:cubicBezTo>
                    <a:pt x="274606" y="429673"/>
                    <a:pt x="313372" y="466154"/>
                    <a:pt x="343662" y="509302"/>
                  </a:cubicBezTo>
                  <a:cubicBezTo>
                    <a:pt x="348234" y="515779"/>
                    <a:pt x="352996" y="522732"/>
                    <a:pt x="360331" y="525685"/>
                  </a:cubicBezTo>
                  <a:cubicBezTo>
                    <a:pt x="375095" y="531590"/>
                    <a:pt x="390430" y="518446"/>
                    <a:pt x="399193" y="505206"/>
                  </a:cubicBezTo>
                  <a:cubicBezTo>
                    <a:pt x="435959" y="449485"/>
                    <a:pt x="430911" y="369570"/>
                    <a:pt x="387287" y="318992"/>
                  </a:cubicBezTo>
                  <a:cubicBezTo>
                    <a:pt x="441293" y="274320"/>
                    <a:pt x="495205" y="229457"/>
                    <a:pt x="549116" y="184499"/>
                  </a:cubicBezTo>
                  <a:cubicBezTo>
                    <a:pt x="487204" y="117729"/>
                    <a:pt x="422243" y="53816"/>
                    <a:pt x="356425" y="0"/>
                  </a:cubicBezTo>
                  <a:close/>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 name="Google Shape;83;p2"/>
            <p:cNvSpPr/>
            <p:nvPr/>
          </p:nvSpPr>
          <p:spPr>
            <a:xfrm>
              <a:off x="4372260" y="3679569"/>
              <a:ext cx="316520" cy="306768"/>
            </a:xfrm>
            <a:custGeom>
              <a:avLst/>
              <a:gdLst/>
              <a:ahLst/>
              <a:cxnLst/>
              <a:rect l="l" t="t" r="r" b="b"/>
              <a:pathLst>
                <a:path w="316520" h="306768" extrusionOk="0">
                  <a:moveTo>
                    <a:pt x="7429" y="113857"/>
                  </a:moveTo>
                  <a:cubicBezTo>
                    <a:pt x="3048" y="94998"/>
                    <a:pt x="-1334" y="75757"/>
                    <a:pt x="381" y="56422"/>
                  </a:cubicBezTo>
                  <a:cubicBezTo>
                    <a:pt x="2095" y="37086"/>
                    <a:pt x="10763" y="17464"/>
                    <a:pt x="27241" y="7273"/>
                  </a:cubicBezTo>
                  <a:cubicBezTo>
                    <a:pt x="52768" y="-8634"/>
                    <a:pt x="87630" y="3558"/>
                    <a:pt x="109251" y="24513"/>
                  </a:cubicBezTo>
                  <a:cubicBezTo>
                    <a:pt x="138302" y="52611"/>
                    <a:pt x="255841" y="139765"/>
                    <a:pt x="294513" y="203011"/>
                  </a:cubicBezTo>
                  <a:cubicBezTo>
                    <a:pt x="306895" y="223299"/>
                    <a:pt x="327660" y="259399"/>
                    <a:pt x="309181" y="277973"/>
                  </a:cubicBezTo>
                  <a:cubicBezTo>
                    <a:pt x="282892" y="304262"/>
                    <a:pt x="235362" y="314073"/>
                    <a:pt x="200501" y="301024"/>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84;p2"/>
            <p:cNvSpPr/>
            <p:nvPr/>
          </p:nvSpPr>
          <p:spPr>
            <a:xfrm>
              <a:off x="3896486" y="4104608"/>
              <a:ext cx="354806" cy="335280"/>
            </a:xfrm>
            <a:custGeom>
              <a:avLst/>
              <a:gdLst/>
              <a:ahLst/>
              <a:cxnLst/>
              <a:rect l="l" t="t" r="r" b="b"/>
              <a:pathLst>
                <a:path w="354806" h="335280" extrusionOk="0">
                  <a:moveTo>
                    <a:pt x="277463" y="0"/>
                  </a:moveTo>
                  <a:cubicBezTo>
                    <a:pt x="192786" y="114205"/>
                    <a:pt x="95917" y="230410"/>
                    <a:pt x="0" y="335280"/>
                  </a:cubicBezTo>
                  <a:cubicBezTo>
                    <a:pt x="129540" y="257842"/>
                    <a:pt x="243554" y="174784"/>
                    <a:pt x="354806" y="72771"/>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85;p2"/>
            <p:cNvSpPr/>
            <p:nvPr/>
          </p:nvSpPr>
          <p:spPr>
            <a:xfrm>
              <a:off x="4284249" y="3882485"/>
              <a:ext cx="66484" cy="74961"/>
            </a:xfrm>
            <a:custGeom>
              <a:avLst/>
              <a:gdLst/>
              <a:ahLst/>
              <a:cxnLst/>
              <a:rect l="l" t="t" r="r" b="b"/>
              <a:pathLst>
                <a:path w="66484" h="74961" extrusionOk="0">
                  <a:moveTo>
                    <a:pt x="0" y="74962"/>
                  </a:moveTo>
                  <a:cubicBezTo>
                    <a:pt x="16859" y="45911"/>
                    <a:pt x="39624" y="20288"/>
                    <a:pt x="66484" y="0"/>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6" name="Google Shape;86;p2"/>
          <p:cNvGrpSpPr/>
          <p:nvPr/>
        </p:nvGrpSpPr>
        <p:grpSpPr>
          <a:xfrm rot="742108">
            <a:off x="3384135" y="987825"/>
            <a:ext cx="741052" cy="743051"/>
            <a:chOff x="7970244" y="-543333"/>
            <a:chExt cx="741045" cy="743044"/>
          </a:xfrm>
        </p:grpSpPr>
        <p:sp>
          <p:nvSpPr>
            <p:cNvPr id="87" name="Google Shape;87;p2"/>
            <p:cNvSpPr/>
            <p:nvPr/>
          </p:nvSpPr>
          <p:spPr>
            <a:xfrm>
              <a:off x="8025585" y="-541714"/>
              <a:ext cx="684847" cy="707802"/>
            </a:xfrm>
            <a:custGeom>
              <a:avLst/>
              <a:gdLst/>
              <a:ahLst/>
              <a:cxnLst/>
              <a:rect l="l" t="t" r="r" b="b"/>
              <a:pathLst>
                <a:path w="684847" h="707802" extrusionOk="0">
                  <a:moveTo>
                    <a:pt x="212027" y="376333"/>
                  </a:moveTo>
                  <a:lnTo>
                    <a:pt x="169355" y="534924"/>
                  </a:lnTo>
                  <a:cubicBezTo>
                    <a:pt x="196691" y="530161"/>
                    <a:pt x="216789" y="507873"/>
                    <a:pt x="238125" y="490157"/>
                  </a:cubicBezTo>
                  <a:cubicBezTo>
                    <a:pt x="259461" y="472440"/>
                    <a:pt x="289656" y="458153"/>
                    <a:pt x="313944" y="471487"/>
                  </a:cubicBezTo>
                  <a:cubicBezTo>
                    <a:pt x="390525" y="542163"/>
                    <a:pt x="458914" y="621602"/>
                    <a:pt x="517493" y="707803"/>
                  </a:cubicBezTo>
                  <a:cubicBezTo>
                    <a:pt x="500158" y="645319"/>
                    <a:pt x="517589" y="579120"/>
                    <a:pt x="535305" y="516731"/>
                  </a:cubicBezTo>
                  <a:cubicBezTo>
                    <a:pt x="584073" y="344233"/>
                    <a:pt x="634460" y="172117"/>
                    <a:pt x="684848" y="0"/>
                  </a:cubicBezTo>
                  <a:cubicBezTo>
                    <a:pt x="522161" y="68675"/>
                    <a:pt x="350806" y="113919"/>
                    <a:pt x="180118" y="158972"/>
                  </a:cubicBezTo>
                  <a:lnTo>
                    <a:pt x="0" y="206502"/>
                  </a:lnTo>
                  <a:cubicBezTo>
                    <a:pt x="83534" y="240316"/>
                    <a:pt x="155639" y="301466"/>
                    <a:pt x="212027" y="376333"/>
                  </a:cubicBezTo>
                  <a:close/>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88;p2"/>
            <p:cNvSpPr/>
            <p:nvPr/>
          </p:nvSpPr>
          <p:spPr>
            <a:xfrm>
              <a:off x="8239326" y="-543333"/>
              <a:ext cx="471963" cy="480440"/>
            </a:xfrm>
            <a:custGeom>
              <a:avLst/>
              <a:gdLst/>
              <a:ahLst/>
              <a:cxnLst/>
              <a:rect l="l" t="t" r="r" b="b"/>
              <a:pathLst>
                <a:path w="471963" h="480440" extrusionOk="0">
                  <a:moveTo>
                    <a:pt x="0" y="371380"/>
                  </a:moveTo>
                  <a:cubicBezTo>
                    <a:pt x="156210" y="246221"/>
                    <a:pt x="313563" y="122396"/>
                    <a:pt x="471964" y="0"/>
                  </a:cubicBezTo>
                  <a:cubicBezTo>
                    <a:pt x="355282" y="162877"/>
                    <a:pt x="238506" y="325850"/>
                    <a:pt x="110966" y="480441"/>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89;p2"/>
            <p:cNvSpPr/>
            <p:nvPr/>
          </p:nvSpPr>
          <p:spPr>
            <a:xfrm>
              <a:off x="7970244" y="166945"/>
              <a:ext cx="47815" cy="32766"/>
            </a:xfrm>
            <a:custGeom>
              <a:avLst/>
              <a:gdLst/>
              <a:ahLst/>
              <a:cxnLst/>
              <a:rect l="l" t="t" r="r" b="b"/>
              <a:pathLst>
                <a:path w="47815" h="32766" extrusionOk="0">
                  <a:moveTo>
                    <a:pt x="0" y="32766"/>
                  </a:moveTo>
                  <a:lnTo>
                    <a:pt x="47816" y="0"/>
                  </a:ln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90;p2"/>
            <p:cNvSpPr/>
            <p:nvPr/>
          </p:nvSpPr>
          <p:spPr>
            <a:xfrm>
              <a:off x="8088640" y="33595"/>
              <a:ext cx="52863" cy="52863"/>
            </a:xfrm>
            <a:custGeom>
              <a:avLst/>
              <a:gdLst/>
              <a:ahLst/>
              <a:cxnLst/>
              <a:rect l="l" t="t" r="r" b="b"/>
              <a:pathLst>
                <a:path w="52863" h="52863" extrusionOk="0">
                  <a:moveTo>
                    <a:pt x="0" y="52864"/>
                  </a:moveTo>
                  <a:lnTo>
                    <a:pt x="52864" y="0"/>
                  </a:ln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1" name="Google Shape;91;p2"/>
          <p:cNvSpPr/>
          <p:nvPr/>
        </p:nvSpPr>
        <p:spPr>
          <a:xfrm rot="-459229">
            <a:off x="5457546" y="5282478"/>
            <a:ext cx="882966" cy="527294"/>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nvGrpSpPr>
          <p:cNvPr id="92" name="Google Shape;92;p2"/>
          <p:cNvGrpSpPr/>
          <p:nvPr/>
        </p:nvGrpSpPr>
        <p:grpSpPr>
          <a:xfrm rot="-1479810">
            <a:off x="5604310" y="5220668"/>
            <a:ext cx="735272" cy="651165"/>
            <a:chOff x="3116097" y="-1477902"/>
            <a:chExt cx="735251" cy="651147"/>
          </a:xfrm>
        </p:grpSpPr>
        <p:sp>
          <p:nvSpPr>
            <p:cNvPr id="93" name="Google Shape;93;p2"/>
            <p:cNvSpPr/>
            <p:nvPr/>
          </p:nvSpPr>
          <p:spPr>
            <a:xfrm>
              <a:off x="3116097" y="-1477902"/>
              <a:ext cx="612260" cy="559814"/>
            </a:xfrm>
            <a:custGeom>
              <a:avLst/>
              <a:gdLst/>
              <a:ahLst/>
              <a:cxnLst/>
              <a:rect l="l" t="t" r="r" b="b"/>
              <a:pathLst>
                <a:path w="612260" h="559814" extrusionOk="0">
                  <a:moveTo>
                    <a:pt x="583519" y="8073"/>
                  </a:moveTo>
                  <a:cubicBezTo>
                    <a:pt x="550562" y="-6786"/>
                    <a:pt x="511319" y="548"/>
                    <a:pt x="478839" y="16455"/>
                  </a:cubicBezTo>
                  <a:cubicBezTo>
                    <a:pt x="446359" y="32361"/>
                    <a:pt x="418450" y="56079"/>
                    <a:pt x="388161" y="75795"/>
                  </a:cubicBezTo>
                  <a:cubicBezTo>
                    <a:pt x="330344" y="113514"/>
                    <a:pt x="263193" y="136946"/>
                    <a:pt x="194518" y="143328"/>
                  </a:cubicBezTo>
                  <a:cubicBezTo>
                    <a:pt x="140797" y="148281"/>
                    <a:pt x="80789" y="145137"/>
                    <a:pt x="40403" y="180761"/>
                  </a:cubicBezTo>
                  <a:cubicBezTo>
                    <a:pt x="5065" y="212098"/>
                    <a:pt x="-3317" y="264390"/>
                    <a:pt x="1065" y="311349"/>
                  </a:cubicBezTo>
                  <a:cubicBezTo>
                    <a:pt x="3541" y="337066"/>
                    <a:pt x="9637" y="363736"/>
                    <a:pt x="26401" y="383453"/>
                  </a:cubicBezTo>
                  <a:cubicBezTo>
                    <a:pt x="53071" y="414790"/>
                    <a:pt x="99077" y="420791"/>
                    <a:pt x="140035" y="417457"/>
                  </a:cubicBezTo>
                  <a:cubicBezTo>
                    <a:pt x="180992" y="414123"/>
                    <a:pt x="222235" y="403836"/>
                    <a:pt x="262717" y="411075"/>
                  </a:cubicBezTo>
                  <a:cubicBezTo>
                    <a:pt x="324534" y="422124"/>
                    <a:pt x="371016" y="471083"/>
                    <a:pt x="420641" y="509564"/>
                  </a:cubicBezTo>
                  <a:cubicBezTo>
                    <a:pt x="470266" y="548045"/>
                    <a:pt x="539418" y="577953"/>
                    <a:pt x="593901" y="546902"/>
                  </a:cubicBezTo>
                  <a:cubicBezTo>
                    <a:pt x="599521" y="543663"/>
                    <a:pt x="604950" y="539758"/>
                    <a:pt x="608284" y="534138"/>
                  </a:cubicBezTo>
                  <a:cubicBezTo>
                    <a:pt x="614189" y="524232"/>
                    <a:pt x="612284" y="511850"/>
                    <a:pt x="610379" y="500515"/>
                  </a:cubicBezTo>
                  <a:cubicBezTo>
                    <a:pt x="587805" y="367832"/>
                    <a:pt x="584471" y="231910"/>
                    <a:pt x="600664" y="98274"/>
                  </a:cubicBezTo>
                  <a:cubicBezTo>
                    <a:pt x="603807" y="72271"/>
                    <a:pt x="606950" y="43315"/>
                    <a:pt x="583328" y="8168"/>
                  </a:cubicBezTo>
                  <a:close/>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94;p2"/>
            <p:cNvSpPr/>
            <p:nvPr/>
          </p:nvSpPr>
          <p:spPr>
            <a:xfrm>
              <a:off x="3609033" y="-1465067"/>
              <a:ext cx="4571" cy="532066"/>
            </a:xfrm>
            <a:custGeom>
              <a:avLst/>
              <a:gdLst/>
              <a:ahLst/>
              <a:cxnLst/>
              <a:rect l="l" t="t" r="r" b="b"/>
              <a:pathLst>
                <a:path w="4571" h="532066" extrusionOk="0">
                  <a:moveTo>
                    <a:pt x="0" y="0"/>
                  </a:moveTo>
                  <a:lnTo>
                    <a:pt x="4572" y="532067"/>
                  </a:ln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95;p2"/>
            <p:cNvSpPr/>
            <p:nvPr/>
          </p:nvSpPr>
          <p:spPr>
            <a:xfrm>
              <a:off x="3383481" y="-1344004"/>
              <a:ext cx="6393" cy="277177"/>
            </a:xfrm>
            <a:custGeom>
              <a:avLst/>
              <a:gdLst/>
              <a:ahLst/>
              <a:cxnLst/>
              <a:rect l="l" t="t" r="r" b="b"/>
              <a:pathLst>
                <a:path w="6393" h="277177" extrusionOk="0">
                  <a:moveTo>
                    <a:pt x="6382" y="0"/>
                  </a:moveTo>
                  <a:cubicBezTo>
                    <a:pt x="6572" y="92393"/>
                    <a:pt x="4477" y="184880"/>
                    <a:pt x="0" y="277178"/>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2"/>
            <p:cNvSpPr/>
            <p:nvPr/>
          </p:nvSpPr>
          <p:spPr>
            <a:xfrm>
              <a:off x="3292327" y="-1335051"/>
              <a:ext cx="7696" cy="268223"/>
            </a:xfrm>
            <a:custGeom>
              <a:avLst/>
              <a:gdLst/>
              <a:ahLst/>
              <a:cxnLst/>
              <a:rect l="l" t="t" r="r" b="b"/>
              <a:pathLst>
                <a:path w="7696" h="268223" extrusionOk="0">
                  <a:moveTo>
                    <a:pt x="0" y="0"/>
                  </a:moveTo>
                  <a:cubicBezTo>
                    <a:pt x="11335" y="91916"/>
                    <a:pt x="7048" y="175641"/>
                    <a:pt x="6191" y="268224"/>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97;p2"/>
            <p:cNvSpPr/>
            <p:nvPr/>
          </p:nvSpPr>
          <p:spPr>
            <a:xfrm>
              <a:off x="3243165" y="-1069494"/>
              <a:ext cx="92471" cy="242739"/>
            </a:xfrm>
            <a:custGeom>
              <a:avLst/>
              <a:gdLst/>
              <a:ahLst/>
              <a:cxnLst/>
              <a:rect l="l" t="t" r="r" b="b"/>
              <a:pathLst>
                <a:path w="92471" h="242739" extrusionOk="0">
                  <a:moveTo>
                    <a:pt x="299" y="11430"/>
                  </a:moveTo>
                  <a:cubicBezTo>
                    <a:pt x="-654" y="51149"/>
                    <a:pt x="680" y="90868"/>
                    <a:pt x="4204" y="130397"/>
                  </a:cubicBezTo>
                  <a:cubicBezTo>
                    <a:pt x="7252" y="163830"/>
                    <a:pt x="12205" y="198120"/>
                    <a:pt x="29064" y="227266"/>
                  </a:cubicBezTo>
                  <a:cubicBezTo>
                    <a:pt x="32493" y="233267"/>
                    <a:pt x="36875" y="239268"/>
                    <a:pt x="43352" y="241649"/>
                  </a:cubicBezTo>
                  <a:cubicBezTo>
                    <a:pt x="52496" y="245078"/>
                    <a:pt x="62783" y="239935"/>
                    <a:pt x="69545" y="232981"/>
                  </a:cubicBezTo>
                  <a:cubicBezTo>
                    <a:pt x="85928" y="216408"/>
                    <a:pt x="89167" y="191167"/>
                    <a:pt x="90596" y="167830"/>
                  </a:cubicBezTo>
                  <a:cubicBezTo>
                    <a:pt x="94120" y="111919"/>
                    <a:pt x="92691" y="55626"/>
                    <a:pt x="86214" y="0"/>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98;p2"/>
            <p:cNvSpPr/>
            <p:nvPr/>
          </p:nvSpPr>
          <p:spPr>
            <a:xfrm>
              <a:off x="3793437" y="-1351720"/>
              <a:ext cx="48387" cy="58578"/>
            </a:xfrm>
            <a:custGeom>
              <a:avLst/>
              <a:gdLst/>
              <a:ahLst/>
              <a:cxnLst/>
              <a:rect l="l" t="t" r="r" b="b"/>
              <a:pathLst>
                <a:path w="48387" h="58578" extrusionOk="0">
                  <a:moveTo>
                    <a:pt x="0" y="58579"/>
                  </a:moveTo>
                  <a:cubicBezTo>
                    <a:pt x="12002" y="36005"/>
                    <a:pt x="28575" y="16002"/>
                    <a:pt x="48387" y="0"/>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2"/>
            <p:cNvSpPr/>
            <p:nvPr/>
          </p:nvSpPr>
          <p:spPr>
            <a:xfrm>
              <a:off x="3802295" y="-1212655"/>
              <a:ext cx="49053" cy="10858"/>
            </a:xfrm>
            <a:custGeom>
              <a:avLst/>
              <a:gdLst/>
              <a:ahLst/>
              <a:cxnLst/>
              <a:rect l="l" t="t" r="r" b="b"/>
              <a:pathLst>
                <a:path w="49053" h="10858" extrusionOk="0">
                  <a:moveTo>
                    <a:pt x="0" y="10858"/>
                  </a:moveTo>
                  <a:cubicBezTo>
                    <a:pt x="15716" y="5048"/>
                    <a:pt x="32290" y="1429"/>
                    <a:pt x="49054" y="0"/>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2"/>
            <p:cNvSpPr/>
            <p:nvPr/>
          </p:nvSpPr>
          <p:spPr>
            <a:xfrm>
              <a:off x="3794389" y="-1106546"/>
              <a:ext cx="48863" cy="41433"/>
            </a:xfrm>
            <a:custGeom>
              <a:avLst/>
              <a:gdLst/>
              <a:ahLst/>
              <a:cxnLst/>
              <a:rect l="l" t="t" r="r" b="b"/>
              <a:pathLst>
                <a:path w="48863" h="41433" extrusionOk="0">
                  <a:moveTo>
                    <a:pt x="0" y="0"/>
                  </a:moveTo>
                  <a:cubicBezTo>
                    <a:pt x="17240" y="12573"/>
                    <a:pt x="33623" y="26384"/>
                    <a:pt x="48863" y="41434"/>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extLst>
      <p:ext uri="{BB962C8B-B14F-4D97-AF65-F5344CB8AC3E}">
        <p14:creationId xmlns="" xmlns:p14="http://schemas.microsoft.com/office/powerpoint/2010/main" val="21868130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013 Six columns">
  <p:cSld name="013 Six columns">
    <p:spTree>
      <p:nvGrpSpPr>
        <p:cNvPr id="1" name="Shape 465"/>
        <p:cNvGrpSpPr/>
        <p:nvPr/>
      </p:nvGrpSpPr>
      <p:grpSpPr>
        <a:xfrm>
          <a:off x="0" y="0"/>
          <a:ext cx="0" cy="0"/>
          <a:chOff x="0" y="0"/>
          <a:chExt cx="0" cy="0"/>
        </a:xfrm>
      </p:grpSpPr>
      <p:sp>
        <p:nvSpPr>
          <p:cNvPr id="466" name="Google Shape;466;p15"/>
          <p:cNvSpPr/>
          <p:nvPr/>
        </p:nvSpPr>
        <p:spPr>
          <a:xfrm>
            <a:off x="0" y="5064596"/>
            <a:ext cx="2660700" cy="1793400"/>
          </a:xfrm>
          <a:prstGeom prst="rtTriangl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67" name="Google Shape;467;p15"/>
          <p:cNvSpPr/>
          <p:nvPr/>
        </p:nvSpPr>
        <p:spPr>
          <a:xfrm>
            <a:off x="462403" y="589064"/>
            <a:ext cx="11267100" cy="5832300"/>
          </a:xfrm>
          <a:prstGeom prst="rect">
            <a:avLst/>
          </a:prstGeom>
          <a:solidFill>
            <a:schemeClr val="lt1"/>
          </a:solidFill>
          <a:ln>
            <a:noFill/>
          </a:ln>
          <a:effectLst>
            <a:outerShdw blurRad="190500" dist="889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468" name="Google Shape;468;p15"/>
          <p:cNvPicPr preferRelativeResize="0"/>
          <p:nvPr/>
        </p:nvPicPr>
        <p:blipFill rotWithShape="1">
          <a:blip r:embed="rId2" cstate="print">
            <a:alphaModFix/>
          </a:blip>
          <a:srcRect/>
          <a:stretch/>
        </p:blipFill>
        <p:spPr>
          <a:xfrm>
            <a:off x="737188" y="-76188"/>
            <a:ext cx="1878419" cy="970517"/>
          </a:xfrm>
          <a:prstGeom prst="rect">
            <a:avLst/>
          </a:prstGeom>
          <a:noFill/>
          <a:ln>
            <a:noFill/>
          </a:ln>
          <a:effectLst>
            <a:outerShdw blurRad="50800" dist="38100" dir="10800000" algn="r" rotWithShape="0">
              <a:srgbClr val="000000">
                <a:alpha val="40000"/>
              </a:srgbClr>
            </a:outerShdw>
          </a:effectLst>
        </p:spPr>
      </p:pic>
      <p:pic>
        <p:nvPicPr>
          <p:cNvPr id="469" name="Google Shape;469;p15"/>
          <p:cNvPicPr preferRelativeResize="0"/>
          <p:nvPr/>
        </p:nvPicPr>
        <p:blipFill rotWithShape="1">
          <a:blip r:embed="rId2" cstate="print">
            <a:alphaModFix/>
          </a:blip>
          <a:srcRect/>
          <a:stretch/>
        </p:blipFill>
        <p:spPr>
          <a:xfrm>
            <a:off x="9652588" y="-76188"/>
            <a:ext cx="1878418" cy="970517"/>
          </a:xfrm>
          <a:prstGeom prst="rect">
            <a:avLst/>
          </a:prstGeom>
          <a:noFill/>
          <a:ln>
            <a:noFill/>
          </a:ln>
          <a:effectLst>
            <a:outerShdw blurRad="50800" dist="38100" dir="10800000" algn="r" rotWithShape="0">
              <a:srgbClr val="000000">
                <a:alpha val="40000"/>
              </a:srgbClr>
            </a:outerShdw>
          </a:effectLst>
        </p:spPr>
      </p:pic>
      <p:sp>
        <p:nvSpPr>
          <p:cNvPr id="470" name="Google Shape;470;p15"/>
          <p:cNvSpPr txBox="1">
            <a:spLocks noGrp="1"/>
          </p:cNvSpPr>
          <p:nvPr>
            <p:ph type="subTitle" idx="1"/>
          </p:nvPr>
        </p:nvSpPr>
        <p:spPr>
          <a:xfrm>
            <a:off x="1014275" y="2364825"/>
            <a:ext cx="3027600" cy="530700"/>
          </a:xfrm>
          <a:prstGeom prst="rect">
            <a:avLst/>
          </a:prstGeom>
          <a:solidFill>
            <a:schemeClr val="accent2"/>
          </a:solidFill>
        </p:spPr>
        <p:txBody>
          <a:bodyPr spcFirstLastPara="1" wrap="square" lIns="121900" tIns="121900" rIns="121900" bIns="121900" anchor="ctr" anchorCtr="0">
            <a:noAutofit/>
          </a:bodyPr>
          <a:lstStyle>
            <a:lvl1pPr lvl="0" algn="ctr" rtl="0">
              <a:lnSpc>
                <a:spcPct val="100000"/>
              </a:lnSpc>
              <a:spcBef>
                <a:spcPts val="0"/>
              </a:spcBef>
              <a:spcAft>
                <a:spcPts val="0"/>
              </a:spcAft>
              <a:buSzPts val="2000"/>
              <a:buNone/>
              <a:defRPr sz="2000" b="1">
                <a:solidFill>
                  <a:schemeClr val="dk1"/>
                </a:solidFill>
              </a:defRPr>
            </a:lvl1pPr>
            <a:lvl2pPr lvl="1" rtl="0">
              <a:spcBef>
                <a:spcPts val="0"/>
              </a:spcBef>
              <a:spcAft>
                <a:spcPts val="0"/>
              </a:spcAft>
              <a:buSzPts val="2000"/>
              <a:buNone/>
              <a:defRPr sz="2000" b="1"/>
            </a:lvl2pPr>
            <a:lvl3pPr lvl="2" rtl="0">
              <a:spcBef>
                <a:spcPts val="2100"/>
              </a:spcBef>
              <a:spcAft>
                <a:spcPts val="0"/>
              </a:spcAft>
              <a:buSzPts val="2000"/>
              <a:buNone/>
              <a:defRPr sz="2000" b="1"/>
            </a:lvl3pPr>
            <a:lvl4pPr lvl="3" rtl="0">
              <a:spcBef>
                <a:spcPts val="2100"/>
              </a:spcBef>
              <a:spcAft>
                <a:spcPts val="0"/>
              </a:spcAft>
              <a:buSzPts val="2000"/>
              <a:buNone/>
              <a:defRPr sz="2000" b="1"/>
            </a:lvl4pPr>
            <a:lvl5pPr lvl="4" rtl="0">
              <a:spcBef>
                <a:spcPts val="2100"/>
              </a:spcBef>
              <a:spcAft>
                <a:spcPts val="0"/>
              </a:spcAft>
              <a:buSzPts val="2000"/>
              <a:buNone/>
              <a:defRPr sz="2000" b="1"/>
            </a:lvl5pPr>
            <a:lvl6pPr lvl="5" rtl="0">
              <a:spcBef>
                <a:spcPts val="2100"/>
              </a:spcBef>
              <a:spcAft>
                <a:spcPts val="0"/>
              </a:spcAft>
              <a:buSzPts val="2000"/>
              <a:buNone/>
              <a:defRPr sz="2000" b="1"/>
            </a:lvl6pPr>
            <a:lvl7pPr lvl="6" rtl="0">
              <a:spcBef>
                <a:spcPts val="2100"/>
              </a:spcBef>
              <a:spcAft>
                <a:spcPts val="0"/>
              </a:spcAft>
              <a:buSzPts val="2000"/>
              <a:buNone/>
              <a:defRPr sz="2000" b="1"/>
            </a:lvl7pPr>
            <a:lvl8pPr lvl="7" rtl="0">
              <a:spcBef>
                <a:spcPts val="2100"/>
              </a:spcBef>
              <a:spcAft>
                <a:spcPts val="0"/>
              </a:spcAft>
              <a:buSzPts val="2000"/>
              <a:buNone/>
              <a:defRPr sz="2000" b="1"/>
            </a:lvl8pPr>
            <a:lvl9pPr lvl="8" rtl="0">
              <a:spcBef>
                <a:spcPts val="2100"/>
              </a:spcBef>
              <a:spcAft>
                <a:spcPts val="2100"/>
              </a:spcAft>
              <a:buSzPts val="2000"/>
              <a:buNone/>
              <a:defRPr sz="2000" b="1"/>
            </a:lvl9pPr>
          </a:lstStyle>
          <a:p>
            <a:endParaRPr/>
          </a:p>
        </p:txBody>
      </p:sp>
      <p:sp>
        <p:nvSpPr>
          <p:cNvPr id="471" name="Google Shape;471;p15"/>
          <p:cNvSpPr txBox="1">
            <a:spLocks noGrp="1"/>
          </p:cNvSpPr>
          <p:nvPr>
            <p:ph type="subTitle" idx="2"/>
          </p:nvPr>
        </p:nvSpPr>
        <p:spPr>
          <a:xfrm>
            <a:off x="1014275" y="4216652"/>
            <a:ext cx="3027600" cy="530700"/>
          </a:xfrm>
          <a:prstGeom prst="rect">
            <a:avLst/>
          </a:prstGeom>
          <a:solidFill>
            <a:schemeClr val="accent2"/>
          </a:solidFill>
        </p:spPr>
        <p:txBody>
          <a:bodyPr spcFirstLastPara="1" wrap="square" lIns="121900" tIns="121900" rIns="121900" bIns="121900" anchor="ctr" anchorCtr="0">
            <a:noAutofit/>
          </a:bodyPr>
          <a:lstStyle>
            <a:lvl1pPr lvl="0" algn="ctr" rtl="0">
              <a:lnSpc>
                <a:spcPct val="100000"/>
              </a:lnSpc>
              <a:spcBef>
                <a:spcPts val="0"/>
              </a:spcBef>
              <a:spcAft>
                <a:spcPts val="0"/>
              </a:spcAft>
              <a:buSzPts val="2000"/>
              <a:buNone/>
              <a:defRPr sz="2000" b="1">
                <a:solidFill>
                  <a:schemeClr val="dk1"/>
                </a:solidFill>
              </a:defRPr>
            </a:lvl1pPr>
            <a:lvl2pPr lvl="1" rtl="0">
              <a:spcBef>
                <a:spcPts val="0"/>
              </a:spcBef>
              <a:spcAft>
                <a:spcPts val="0"/>
              </a:spcAft>
              <a:buSzPts val="2000"/>
              <a:buNone/>
              <a:defRPr sz="2000" b="1"/>
            </a:lvl2pPr>
            <a:lvl3pPr lvl="2" rtl="0">
              <a:spcBef>
                <a:spcPts val="2100"/>
              </a:spcBef>
              <a:spcAft>
                <a:spcPts val="0"/>
              </a:spcAft>
              <a:buSzPts val="2000"/>
              <a:buNone/>
              <a:defRPr sz="2000" b="1"/>
            </a:lvl3pPr>
            <a:lvl4pPr lvl="3" rtl="0">
              <a:spcBef>
                <a:spcPts val="2100"/>
              </a:spcBef>
              <a:spcAft>
                <a:spcPts val="0"/>
              </a:spcAft>
              <a:buSzPts val="2000"/>
              <a:buNone/>
              <a:defRPr sz="2000" b="1"/>
            </a:lvl4pPr>
            <a:lvl5pPr lvl="4" rtl="0">
              <a:spcBef>
                <a:spcPts val="2100"/>
              </a:spcBef>
              <a:spcAft>
                <a:spcPts val="0"/>
              </a:spcAft>
              <a:buSzPts val="2000"/>
              <a:buNone/>
              <a:defRPr sz="2000" b="1"/>
            </a:lvl5pPr>
            <a:lvl6pPr lvl="5" rtl="0">
              <a:spcBef>
                <a:spcPts val="2100"/>
              </a:spcBef>
              <a:spcAft>
                <a:spcPts val="0"/>
              </a:spcAft>
              <a:buSzPts val="2000"/>
              <a:buNone/>
              <a:defRPr sz="2000" b="1"/>
            </a:lvl6pPr>
            <a:lvl7pPr lvl="6" rtl="0">
              <a:spcBef>
                <a:spcPts val="2100"/>
              </a:spcBef>
              <a:spcAft>
                <a:spcPts val="0"/>
              </a:spcAft>
              <a:buSzPts val="2000"/>
              <a:buNone/>
              <a:defRPr sz="2000" b="1"/>
            </a:lvl7pPr>
            <a:lvl8pPr lvl="7" rtl="0">
              <a:spcBef>
                <a:spcPts val="2100"/>
              </a:spcBef>
              <a:spcAft>
                <a:spcPts val="0"/>
              </a:spcAft>
              <a:buSzPts val="2000"/>
              <a:buNone/>
              <a:defRPr sz="2000" b="1"/>
            </a:lvl8pPr>
            <a:lvl9pPr lvl="8" rtl="0">
              <a:spcBef>
                <a:spcPts val="2100"/>
              </a:spcBef>
              <a:spcAft>
                <a:spcPts val="2100"/>
              </a:spcAft>
              <a:buSzPts val="2000"/>
              <a:buNone/>
              <a:defRPr sz="2000" b="1"/>
            </a:lvl9pPr>
          </a:lstStyle>
          <a:p>
            <a:endParaRPr/>
          </a:p>
        </p:txBody>
      </p:sp>
      <p:sp>
        <p:nvSpPr>
          <p:cNvPr id="472" name="Google Shape;472;p15"/>
          <p:cNvSpPr txBox="1">
            <a:spLocks noGrp="1"/>
          </p:cNvSpPr>
          <p:nvPr>
            <p:ph type="subTitle" idx="3"/>
          </p:nvPr>
        </p:nvSpPr>
        <p:spPr>
          <a:xfrm>
            <a:off x="8150124" y="2373026"/>
            <a:ext cx="3027600" cy="530700"/>
          </a:xfrm>
          <a:prstGeom prst="rect">
            <a:avLst/>
          </a:prstGeom>
          <a:solidFill>
            <a:schemeClr val="accent2"/>
          </a:solidFill>
        </p:spPr>
        <p:txBody>
          <a:bodyPr spcFirstLastPara="1" wrap="square" lIns="121900" tIns="121900" rIns="121900" bIns="121900" anchor="ctr" anchorCtr="0">
            <a:noAutofit/>
          </a:bodyPr>
          <a:lstStyle>
            <a:lvl1pPr lvl="0" algn="ctr" rtl="0">
              <a:lnSpc>
                <a:spcPct val="100000"/>
              </a:lnSpc>
              <a:spcBef>
                <a:spcPts val="0"/>
              </a:spcBef>
              <a:spcAft>
                <a:spcPts val="0"/>
              </a:spcAft>
              <a:buSzPts val="2000"/>
              <a:buNone/>
              <a:defRPr sz="2000" b="1">
                <a:solidFill>
                  <a:schemeClr val="dk1"/>
                </a:solidFill>
              </a:defRPr>
            </a:lvl1pPr>
            <a:lvl2pPr lvl="1" rtl="0">
              <a:spcBef>
                <a:spcPts val="0"/>
              </a:spcBef>
              <a:spcAft>
                <a:spcPts val="0"/>
              </a:spcAft>
              <a:buSzPts val="2000"/>
              <a:buNone/>
              <a:defRPr sz="2000" b="1"/>
            </a:lvl2pPr>
            <a:lvl3pPr lvl="2" rtl="0">
              <a:spcBef>
                <a:spcPts val="2100"/>
              </a:spcBef>
              <a:spcAft>
                <a:spcPts val="0"/>
              </a:spcAft>
              <a:buSzPts val="2000"/>
              <a:buNone/>
              <a:defRPr sz="2000" b="1"/>
            </a:lvl3pPr>
            <a:lvl4pPr lvl="3" rtl="0">
              <a:spcBef>
                <a:spcPts val="2100"/>
              </a:spcBef>
              <a:spcAft>
                <a:spcPts val="0"/>
              </a:spcAft>
              <a:buSzPts val="2000"/>
              <a:buNone/>
              <a:defRPr sz="2000" b="1"/>
            </a:lvl4pPr>
            <a:lvl5pPr lvl="4" rtl="0">
              <a:spcBef>
                <a:spcPts val="2100"/>
              </a:spcBef>
              <a:spcAft>
                <a:spcPts val="0"/>
              </a:spcAft>
              <a:buSzPts val="2000"/>
              <a:buNone/>
              <a:defRPr sz="2000" b="1"/>
            </a:lvl5pPr>
            <a:lvl6pPr lvl="5" rtl="0">
              <a:spcBef>
                <a:spcPts val="2100"/>
              </a:spcBef>
              <a:spcAft>
                <a:spcPts val="0"/>
              </a:spcAft>
              <a:buSzPts val="2000"/>
              <a:buNone/>
              <a:defRPr sz="2000" b="1"/>
            </a:lvl6pPr>
            <a:lvl7pPr lvl="6" rtl="0">
              <a:spcBef>
                <a:spcPts val="2100"/>
              </a:spcBef>
              <a:spcAft>
                <a:spcPts val="0"/>
              </a:spcAft>
              <a:buSzPts val="2000"/>
              <a:buNone/>
              <a:defRPr sz="2000" b="1"/>
            </a:lvl7pPr>
            <a:lvl8pPr lvl="7" rtl="0">
              <a:spcBef>
                <a:spcPts val="2100"/>
              </a:spcBef>
              <a:spcAft>
                <a:spcPts val="0"/>
              </a:spcAft>
              <a:buSzPts val="2000"/>
              <a:buNone/>
              <a:defRPr sz="2000" b="1"/>
            </a:lvl8pPr>
            <a:lvl9pPr lvl="8" rtl="0">
              <a:spcBef>
                <a:spcPts val="2100"/>
              </a:spcBef>
              <a:spcAft>
                <a:spcPts val="2100"/>
              </a:spcAft>
              <a:buSzPts val="2000"/>
              <a:buNone/>
              <a:defRPr sz="2000" b="1"/>
            </a:lvl9pPr>
          </a:lstStyle>
          <a:p>
            <a:endParaRPr/>
          </a:p>
        </p:txBody>
      </p:sp>
      <p:sp>
        <p:nvSpPr>
          <p:cNvPr id="473" name="Google Shape;473;p15"/>
          <p:cNvSpPr txBox="1">
            <a:spLocks noGrp="1"/>
          </p:cNvSpPr>
          <p:nvPr>
            <p:ph type="subTitle" idx="4"/>
          </p:nvPr>
        </p:nvSpPr>
        <p:spPr>
          <a:xfrm>
            <a:off x="4601473" y="2379993"/>
            <a:ext cx="3027600" cy="530700"/>
          </a:xfrm>
          <a:prstGeom prst="rect">
            <a:avLst/>
          </a:prstGeom>
          <a:solidFill>
            <a:schemeClr val="accent2"/>
          </a:solidFill>
        </p:spPr>
        <p:txBody>
          <a:bodyPr spcFirstLastPara="1" wrap="square" lIns="121900" tIns="121900" rIns="121900" bIns="121900" anchor="ctr" anchorCtr="0">
            <a:noAutofit/>
          </a:bodyPr>
          <a:lstStyle>
            <a:lvl1pPr lvl="0" algn="ctr" rtl="0">
              <a:lnSpc>
                <a:spcPct val="100000"/>
              </a:lnSpc>
              <a:spcBef>
                <a:spcPts val="0"/>
              </a:spcBef>
              <a:spcAft>
                <a:spcPts val="0"/>
              </a:spcAft>
              <a:buSzPts val="2000"/>
              <a:buNone/>
              <a:defRPr sz="2000" b="1">
                <a:solidFill>
                  <a:schemeClr val="dk1"/>
                </a:solidFill>
              </a:defRPr>
            </a:lvl1pPr>
            <a:lvl2pPr lvl="1" rtl="0">
              <a:spcBef>
                <a:spcPts val="0"/>
              </a:spcBef>
              <a:spcAft>
                <a:spcPts val="0"/>
              </a:spcAft>
              <a:buSzPts val="2000"/>
              <a:buNone/>
              <a:defRPr sz="2000" b="1"/>
            </a:lvl2pPr>
            <a:lvl3pPr lvl="2" rtl="0">
              <a:spcBef>
                <a:spcPts val="2100"/>
              </a:spcBef>
              <a:spcAft>
                <a:spcPts val="0"/>
              </a:spcAft>
              <a:buSzPts val="2000"/>
              <a:buNone/>
              <a:defRPr sz="2000" b="1"/>
            </a:lvl3pPr>
            <a:lvl4pPr lvl="3" rtl="0">
              <a:spcBef>
                <a:spcPts val="2100"/>
              </a:spcBef>
              <a:spcAft>
                <a:spcPts val="0"/>
              </a:spcAft>
              <a:buSzPts val="2000"/>
              <a:buNone/>
              <a:defRPr sz="2000" b="1"/>
            </a:lvl4pPr>
            <a:lvl5pPr lvl="4" rtl="0">
              <a:spcBef>
                <a:spcPts val="2100"/>
              </a:spcBef>
              <a:spcAft>
                <a:spcPts val="0"/>
              </a:spcAft>
              <a:buSzPts val="2000"/>
              <a:buNone/>
              <a:defRPr sz="2000" b="1"/>
            </a:lvl5pPr>
            <a:lvl6pPr lvl="5" rtl="0">
              <a:spcBef>
                <a:spcPts val="2100"/>
              </a:spcBef>
              <a:spcAft>
                <a:spcPts val="0"/>
              </a:spcAft>
              <a:buSzPts val="2000"/>
              <a:buNone/>
              <a:defRPr sz="2000" b="1"/>
            </a:lvl6pPr>
            <a:lvl7pPr lvl="6" rtl="0">
              <a:spcBef>
                <a:spcPts val="2100"/>
              </a:spcBef>
              <a:spcAft>
                <a:spcPts val="0"/>
              </a:spcAft>
              <a:buSzPts val="2000"/>
              <a:buNone/>
              <a:defRPr sz="2000" b="1"/>
            </a:lvl7pPr>
            <a:lvl8pPr lvl="7" rtl="0">
              <a:spcBef>
                <a:spcPts val="2100"/>
              </a:spcBef>
              <a:spcAft>
                <a:spcPts val="0"/>
              </a:spcAft>
              <a:buSzPts val="2000"/>
              <a:buNone/>
              <a:defRPr sz="2000" b="1"/>
            </a:lvl8pPr>
            <a:lvl9pPr lvl="8" rtl="0">
              <a:spcBef>
                <a:spcPts val="2100"/>
              </a:spcBef>
              <a:spcAft>
                <a:spcPts val="2100"/>
              </a:spcAft>
              <a:buSzPts val="2000"/>
              <a:buNone/>
              <a:defRPr sz="2000" b="1"/>
            </a:lvl9pPr>
          </a:lstStyle>
          <a:p>
            <a:endParaRPr/>
          </a:p>
        </p:txBody>
      </p:sp>
      <p:sp>
        <p:nvSpPr>
          <p:cNvPr id="474" name="Google Shape;474;p15"/>
          <p:cNvSpPr txBox="1">
            <a:spLocks noGrp="1"/>
          </p:cNvSpPr>
          <p:nvPr>
            <p:ph type="subTitle" idx="5"/>
          </p:nvPr>
        </p:nvSpPr>
        <p:spPr>
          <a:xfrm>
            <a:off x="4601473" y="4216652"/>
            <a:ext cx="3027600" cy="530700"/>
          </a:xfrm>
          <a:prstGeom prst="rect">
            <a:avLst/>
          </a:prstGeom>
          <a:solidFill>
            <a:schemeClr val="accent2"/>
          </a:solidFill>
        </p:spPr>
        <p:txBody>
          <a:bodyPr spcFirstLastPara="1" wrap="square" lIns="121900" tIns="121900" rIns="121900" bIns="121900" anchor="ctr" anchorCtr="0">
            <a:noAutofit/>
          </a:bodyPr>
          <a:lstStyle>
            <a:lvl1pPr lvl="0" algn="ctr" rtl="0">
              <a:lnSpc>
                <a:spcPct val="100000"/>
              </a:lnSpc>
              <a:spcBef>
                <a:spcPts val="0"/>
              </a:spcBef>
              <a:spcAft>
                <a:spcPts val="0"/>
              </a:spcAft>
              <a:buSzPts val="2000"/>
              <a:buNone/>
              <a:defRPr sz="2000" b="1">
                <a:solidFill>
                  <a:schemeClr val="dk1"/>
                </a:solidFill>
              </a:defRPr>
            </a:lvl1pPr>
            <a:lvl2pPr lvl="1" rtl="0">
              <a:spcBef>
                <a:spcPts val="0"/>
              </a:spcBef>
              <a:spcAft>
                <a:spcPts val="0"/>
              </a:spcAft>
              <a:buSzPts val="2000"/>
              <a:buNone/>
              <a:defRPr sz="2000" b="1"/>
            </a:lvl2pPr>
            <a:lvl3pPr lvl="2" rtl="0">
              <a:spcBef>
                <a:spcPts val="2100"/>
              </a:spcBef>
              <a:spcAft>
                <a:spcPts val="0"/>
              </a:spcAft>
              <a:buSzPts val="2000"/>
              <a:buNone/>
              <a:defRPr sz="2000" b="1"/>
            </a:lvl3pPr>
            <a:lvl4pPr lvl="3" rtl="0">
              <a:spcBef>
                <a:spcPts val="2100"/>
              </a:spcBef>
              <a:spcAft>
                <a:spcPts val="0"/>
              </a:spcAft>
              <a:buSzPts val="2000"/>
              <a:buNone/>
              <a:defRPr sz="2000" b="1"/>
            </a:lvl4pPr>
            <a:lvl5pPr lvl="4" rtl="0">
              <a:spcBef>
                <a:spcPts val="2100"/>
              </a:spcBef>
              <a:spcAft>
                <a:spcPts val="0"/>
              </a:spcAft>
              <a:buSzPts val="2000"/>
              <a:buNone/>
              <a:defRPr sz="2000" b="1"/>
            </a:lvl5pPr>
            <a:lvl6pPr lvl="5" rtl="0">
              <a:spcBef>
                <a:spcPts val="2100"/>
              </a:spcBef>
              <a:spcAft>
                <a:spcPts val="0"/>
              </a:spcAft>
              <a:buSzPts val="2000"/>
              <a:buNone/>
              <a:defRPr sz="2000" b="1"/>
            </a:lvl6pPr>
            <a:lvl7pPr lvl="6" rtl="0">
              <a:spcBef>
                <a:spcPts val="2100"/>
              </a:spcBef>
              <a:spcAft>
                <a:spcPts val="0"/>
              </a:spcAft>
              <a:buSzPts val="2000"/>
              <a:buNone/>
              <a:defRPr sz="2000" b="1"/>
            </a:lvl7pPr>
            <a:lvl8pPr lvl="7" rtl="0">
              <a:spcBef>
                <a:spcPts val="2100"/>
              </a:spcBef>
              <a:spcAft>
                <a:spcPts val="0"/>
              </a:spcAft>
              <a:buSzPts val="2000"/>
              <a:buNone/>
              <a:defRPr sz="2000" b="1"/>
            </a:lvl8pPr>
            <a:lvl9pPr lvl="8" rtl="0">
              <a:spcBef>
                <a:spcPts val="2100"/>
              </a:spcBef>
              <a:spcAft>
                <a:spcPts val="2100"/>
              </a:spcAft>
              <a:buSzPts val="2000"/>
              <a:buNone/>
              <a:defRPr sz="2000" b="1"/>
            </a:lvl9pPr>
          </a:lstStyle>
          <a:p>
            <a:endParaRPr/>
          </a:p>
        </p:txBody>
      </p:sp>
      <p:sp>
        <p:nvSpPr>
          <p:cNvPr id="475" name="Google Shape;475;p15"/>
          <p:cNvSpPr txBox="1">
            <a:spLocks noGrp="1"/>
          </p:cNvSpPr>
          <p:nvPr>
            <p:ph type="subTitle" idx="6"/>
          </p:nvPr>
        </p:nvSpPr>
        <p:spPr>
          <a:xfrm>
            <a:off x="8150124" y="4200440"/>
            <a:ext cx="3027600" cy="530700"/>
          </a:xfrm>
          <a:prstGeom prst="rect">
            <a:avLst/>
          </a:prstGeom>
          <a:solidFill>
            <a:schemeClr val="accent2"/>
          </a:solidFill>
        </p:spPr>
        <p:txBody>
          <a:bodyPr spcFirstLastPara="1" wrap="square" lIns="121900" tIns="121900" rIns="121900" bIns="121900" anchor="ctr" anchorCtr="0">
            <a:noAutofit/>
          </a:bodyPr>
          <a:lstStyle>
            <a:lvl1pPr lvl="0" algn="ctr" rtl="0">
              <a:lnSpc>
                <a:spcPct val="100000"/>
              </a:lnSpc>
              <a:spcBef>
                <a:spcPts val="0"/>
              </a:spcBef>
              <a:spcAft>
                <a:spcPts val="0"/>
              </a:spcAft>
              <a:buSzPts val="2000"/>
              <a:buNone/>
              <a:defRPr sz="2000" b="1">
                <a:solidFill>
                  <a:schemeClr val="dk1"/>
                </a:solidFill>
              </a:defRPr>
            </a:lvl1pPr>
            <a:lvl2pPr lvl="1" rtl="0">
              <a:spcBef>
                <a:spcPts val="0"/>
              </a:spcBef>
              <a:spcAft>
                <a:spcPts val="0"/>
              </a:spcAft>
              <a:buSzPts val="2000"/>
              <a:buNone/>
              <a:defRPr sz="2000" b="1"/>
            </a:lvl2pPr>
            <a:lvl3pPr lvl="2" rtl="0">
              <a:spcBef>
                <a:spcPts val="2100"/>
              </a:spcBef>
              <a:spcAft>
                <a:spcPts val="0"/>
              </a:spcAft>
              <a:buSzPts val="2000"/>
              <a:buNone/>
              <a:defRPr sz="2000" b="1"/>
            </a:lvl3pPr>
            <a:lvl4pPr lvl="3" rtl="0">
              <a:spcBef>
                <a:spcPts val="2100"/>
              </a:spcBef>
              <a:spcAft>
                <a:spcPts val="0"/>
              </a:spcAft>
              <a:buSzPts val="2000"/>
              <a:buNone/>
              <a:defRPr sz="2000" b="1"/>
            </a:lvl4pPr>
            <a:lvl5pPr lvl="4" rtl="0">
              <a:spcBef>
                <a:spcPts val="2100"/>
              </a:spcBef>
              <a:spcAft>
                <a:spcPts val="0"/>
              </a:spcAft>
              <a:buSzPts val="2000"/>
              <a:buNone/>
              <a:defRPr sz="2000" b="1"/>
            </a:lvl5pPr>
            <a:lvl6pPr lvl="5" rtl="0">
              <a:spcBef>
                <a:spcPts val="2100"/>
              </a:spcBef>
              <a:spcAft>
                <a:spcPts val="0"/>
              </a:spcAft>
              <a:buSzPts val="2000"/>
              <a:buNone/>
              <a:defRPr sz="2000" b="1"/>
            </a:lvl6pPr>
            <a:lvl7pPr lvl="6" rtl="0">
              <a:spcBef>
                <a:spcPts val="2100"/>
              </a:spcBef>
              <a:spcAft>
                <a:spcPts val="0"/>
              </a:spcAft>
              <a:buSzPts val="2000"/>
              <a:buNone/>
              <a:defRPr sz="2000" b="1"/>
            </a:lvl7pPr>
            <a:lvl8pPr lvl="7" rtl="0">
              <a:spcBef>
                <a:spcPts val="2100"/>
              </a:spcBef>
              <a:spcAft>
                <a:spcPts val="0"/>
              </a:spcAft>
              <a:buSzPts val="2000"/>
              <a:buNone/>
              <a:defRPr sz="2000" b="1"/>
            </a:lvl8pPr>
            <a:lvl9pPr lvl="8" rtl="0">
              <a:spcBef>
                <a:spcPts val="2100"/>
              </a:spcBef>
              <a:spcAft>
                <a:spcPts val="2100"/>
              </a:spcAft>
              <a:buSzPts val="2000"/>
              <a:buNone/>
              <a:defRPr sz="2000" b="1"/>
            </a:lvl9pPr>
          </a:lstStyle>
          <a:p>
            <a:endParaRPr/>
          </a:p>
        </p:txBody>
      </p:sp>
      <p:sp>
        <p:nvSpPr>
          <p:cNvPr id="476" name="Google Shape;476;p15"/>
          <p:cNvSpPr txBox="1">
            <a:spLocks noGrp="1"/>
          </p:cNvSpPr>
          <p:nvPr>
            <p:ph type="title"/>
          </p:nvPr>
        </p:nvSpPr>
        <p:spPr>
          <a:xfrm>
            <a:off x="720400" y="898175"/>
            <a:ext cx="109119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477" name="Google Shape;477;p15"/>
          <p:cNvSpPr txBox="1">
            <a:spLocks noGrp="1"/>
          </p:cNvSpPr>
          <p:nvPr>
            <p:ph type="body" idx="7"/>
          </p:nvPr>
        </p:nvSpPr>
        <p:spPr>
          <a:xfrm>
            <a:off x="4571787" y="2589800"/>
            <a:ext cx="3250500" cy="834000"/>
          </a:xfrm>
          <a:prstGeom prst="rect">
            <a:avLst/>
          </a:prstGeom>
        </p:spPr>
        <p:txBody>
          <a:bodyPr spcFirstLastPara="1" wrap="square" lIns="121900" tIns="121900" rIns="121900" bIns="121900" anchor="t" anchorCtr="0">
            <a:noAutofit/>
          </a:bodyPr>
          <a:lstStyle>
            <a:lvl1pPr marL="457200" lvl="0" indent="-330200">
              <a:spcBef>
                <a:spcPts val="0"/>
              </a:spcBef>
              <a:spcAft>
                <a:spcPts val="0"/>
              </a:spcAft>
              <a:buSzPts val="1600"/>
              <a:buChar char="●"/>
              <a:defRPr sz="16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478" name="Google Shape;478;p15"/>
          <p:cNvSpPr txBox="1">
            <a:spLocks noGrp="1"/>
          </p:cNvSpPr>
          <p:nvPr>
            <p:ph type="body" idx="8"/>
          </p:nvPr>
        </p:nvSpPr>
        <p:spPr>
          <a:xfrm>
            <a:off x="8381787" y="4418600"/>
            <a:ext cx="3250500" cy="8340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479" name="Google Shape;479;p15"/>
          <p:cNvSpPr txBox="1">
            <a:spLocks noGrp="1"/>
          </p:cNvSpPr>
          <p:nvPr>
            <p:ph type="body" idx="9"/>
          </p:nvPr>
        </p:nvSpPr>
        <p:spPr>
          <a:xfrm>
            <a:off x="4571787" y="4418600"/>
            <a:ext cx="3250500" cy="8340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480" name="Google Shape;480;p15"/>
          <p:cNvSpPr txBox="1">
            <a:spLocks noGrp="1"/>
          </p:cNvSpPr>
          <p:nvPr>
            <p:ph type="body" idx="13"/>
          </p:nvPr>
        </p:nvSpPr>
        <p:spPr>
          <a:xfrm>
            <a:off x="720400" y="2589800"/>
            <a:ext cx="3250500" cy="8340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481" name="Google Shape;481;p15"/>
          <p:cNvSpPr txBox="1">
            <a:spLocks noGrp="1"/>
          </p:cNvSpPr>
          <p:nvPr>
            <p:ph type="body" idx="14"/>
          </p:nvPr>
        </p:nvSpPr>
        <p:spPr>
          <a:xfrm>
            <a:off x="8381787" y="2589800"/>
            <a:ext cx="3250500" cy="8340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482" name="Google Shape;482;p15"/>
          <p:cNvSpPr txBox="1">
            <a:spLocks noGrp="1"/>
          </p:cNvSpPr>
          <p:nvPr>
            <p:ph type="body" idx="15"/>
          </p:nvPr>
        </p:nvSpPr>
        <p:spPr>
          <a:xfrm>
            <a:off x="720400" y="4418600"/>
            <a:ext cx="3250500" cy="8340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483" name="Google Shape;483;p15"/>
          <p:cNvSpPr/>
          <p:nvPr/>
        </p:nvSpPr>
        <p:spPr>
          <a:xfrm flipH="1">
            <a:off x="10878110" y="5394575"/>
            <a:ext cx="739500" cy="8592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84" name="Google Shape;484;p15"/>
          <p:cNvSpPr/>
          <p:nvPr/>
        </p:nvSpPr>
        <p:spPr>
          <a:xfrm rot="-2064314">
            <a:off x="603340" y="5460755"/>
            <a:ext cx="615268" cy="825175"/>
          </a:xfrm>
          <a:custGeom>
            <a:avLst/>
            <a:gdLst/>
            <a:ahLst/>
            <a:cxnLst/>
            <a:rect l="l" t="t" r="r" b="b"/>
            <a:pathLst>
              <a:path w="615314" h="825237" extrusionOk="0">
                <a:moveTo>
                  <a:pt x="430339" y="650414"/>
                </a:moveTo>
                <a:cubicBezTo>
                  <a:pt x="475541" y="682620"/>
                  <a:pt x="483381" y="756286"/>
                  <a:pt x="445383" y="796826"/>
                </a:cubicBezTo>
                <a:cubicBezTo>
                  <a:pt x="407385" y="837367"/>
                  <a:pt x="332802" y="834047"/>
                  <a:pt x="299112" y="789905"/>
                </a:cubicBezTo>
                <a:cubicBezTo>
                  <a:pt x="265423" y="745762"/>
                  <a:pt x="282373" y="672379"/>
                  <a:pt x="332307" y="648083"/>
                </a:cubicBezTo>
                <a:cubicBezTo>
                  <a:pt x="282303" y="657123"/>
                  <a:pt x="231309" y="660372"/>
                  <a:pt x="180598" y="657759"/>
                </a:cubicBezTo>
                <a:lnTo>
                  <a:pt x="184765" y="482177"/>
                </a:lnTo>
                <a:cubicBezTo>
                  <a:pt x="148109" y="516997"/>
                  <a:pt x="92878" y="530911"/>
                  <a:pt x="44074" y="517633"/>
                </a:cubicBezTo>
                <a:cubicBezTo>
                  <a:pt x="30725" y="513960"/>
                  <a:pt x="17235" y="507957"/>
                  <a:pt x="9113" y="496727"/>
                </a:cubicBezTo>
                <a:cubicBezTo>
                  <a:pt x="2121" y="487121"/>
                  <a:pt x="-69" y="474691"/>
                  <a:pt x="2" y="462825"/>
                </a:cubicBezTo>
                <a:cubicBezTo>
                  <a:pt x="143" y="424615"/>
                  <a:pt x="23026" y="387324"/>
                  <a:pt x="56999" y="369737"/>
                </a:cubicBezTo>
                <a:cubicBezTo>
                  <a:pt x="90971" y="352151"/>
                  <a:pt x="134548" y="355188"/>
                  <a:pt x="165837" y="377153"/>
                </a:cubicBezTo>
                <a:cubicBezTo>
                  <a:pt x="153971" y="320863"/>
                  <a:pt x="153830" y="262100"/>
                  <a:pt x="165484" y="205739"/>
                </a:cubicBezTo>
                <a:cubicBezTo>
                  <a:pt x="214005" y="192743"/>
                  <a:pt x="264363" y="186316"/>
                  <a:pt x="314580" y="186740"/>
                </a:cubicBezTo>
                <a:cubicBezTo>
                  <a:pt x="275028" y="153474"/>
                  <a:pt x="265846" y="89555"/>
                  <a:pt x="294451" y="46543"/>
                </a:cubicBezTo>
                <a:cubicBezTo>
                  <a:pt x="323055" y="3530"/>
                  <a:pt x="385561" y="-12785"/>
                  <a:pt x="431540" y="10875"/>
                </a:cubicBezTo>
                <a:cubicBezTo>
                  <a:pt x="477519" y="34536"/>
                  <a:pt x="500685" y="94782"/>
                  <a:pt x="482322" y="143091"/>
                </a:cubicBezTo>
                <a:cubicBezTo>
                  <a:pt x="474058" y="164845"/>
                  <a:pt x="455695" y="185186"/>
                  <a:pt x="432458" y="186245"/>
                </a:cubicBezTo>
                <a:cubicBezTo>
                  <a:pt x="493764" y="178335"/>
                  <a:pt x="557046" y="186245"/>
                  <a:pt x="614467" y="209129"/>
                </a:cubicBezTo>
                <a:cubicBezTo>
                  <a:pt x="605709" y="259840"/>
                  <a:pt x="605992" y="312105"/>
                  <a:pt x="615315" y="362745"/>
                </a:cubicBezTo>
                <a:cubicBezTo>
                  <a:pt x="575410" y="349043"/>
                  <a:pt x="530702" y="340568"/>
                  <a:pt x="491645" y="356530"/>
                </a:cubicBezTo>
                <a:cubicBezTo>
                  <a:pt x="452587" y="372492"/>
                  <a:pt x="424901" y="421084"/>
                  <a:pt x="444253" y="458588"/>
                </a:cubicBezTo>
                <a:cubicBezTo>
                  <a:pt x="466995" y="502660"/>
                  <a:pt x="529501" y="501318"/>
                  <a:pt x="578447" y="493619"/>
                </a:cubicBezTo>
                <a:cubicBezTo>
                  <a:pt x="577952" y="555278"/>
                  <a:pt x="577458" y="616936"/>
                  <a:pt x="576964" y="678594"/>
                </a:cubicBezTo>
                <a:cubicBezTo>
                  <a:pt x="530773" y="658889"/>
                  <a:pt x="479991" y="650061"/>
                  <a:pt x="430269" y="650414"/>
                </a:cubicBezTo>
                <a:close/>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85" name="Google Shape;485;p15"/>
          <p:cNvGrpSpPr/>
          <p:nvPr/>
        </p:nvGrpSpPr>
        <p:grpSpPr>
          <a:xfrm flipH="1">
            <a:off x="10832626" y="5359112"/>
            <a:ext cx="714761" cy="797669"/>
            <a:chOff x="5932213" y="4153080"/>
            <a:chExt cx="714761" cy="797669"/>
          </a:xfrm>
        </p:grpSpPr>
        <p:sp>
          <p:nvSpPr>
            <p:cNvPr id="486" name="Google Shape;486;p15"/>
            <p:cNvSpPr/>
            <p:nvPr/>
          </p:nvSpPr>
          <p:spPr>
            <a:xfrm>
              <a:off x="6140446" y="4442969"/>
              <a:ext cx="302911" cy="462703"/>
            </a:xfrm>
            <a:custGeom>
              <a:avLst/>
              <a:gdLst/>
              <a:ahLst/>
              <a:cxnLst/>
              <a:rect l="l" t="t" r="r" b="b"/>
              <a:pathLst>
                <a:path w="302911" h="462703" extrusionOk="0">
                  <a:moveTo>
                    <a:pt x="140740" y="462655"/>
                  </a:moveTo>
                  <a:cubicBezTo>
                    <a:pt x="129652" y="463361"/>
                    <a:pt x="119693" y="456369"/>
                    <a:pt x="117716" y="446340"/>
                  </a:cubicBezTo>
                  <a:cubicBezTo>
                    <a:pt x="110794" y="411873"/>
                    <a:pt x="93278" y="335312"/>
                    <a:pt x="67569" y="296537"/>
                  </a:cubicBezTo>
                  <a:cubicBezTo>
                    <a:pt x="33739" y="245614"/>
                    <a:pt x="-3483" y="191301"/>
                    <a:pt x="261" y="131832"/>
                  </a:cubicBezTo>
                  <a:cubicBezTo>
                    <a:pt x="3015" y="88325"/>
                    <a:pt x="29501" y="46584"/>
                    <a:pt x="69477" y="22641"/>
                  </a:cubicBezTo>
                  <a:cubicBezTo>
                    <a:pt x="109523" y="-1231"/>
                    <a:pt x="162070" y="-6670"/>
                    <a:pt x="206919" y="8445"/>
                  </a:cubicBezTo>
                  <a:cubicBezTo>
                    <a:pt x="223234" y="13954"/>
                    <a:pt x="238561" y="22005"/>
                    <a:pt x="251274" y="32812"/>
                  </a:cubicBezTo>
                  <a:cubicBezTo>
                    <a:pt x="275075" y="52940"/>
                    <a:pt x="288706" y="81333"/>
                    <a:pt x="296052" y="110220"/>
                  </a:cubicBezTo>
                  <a:cubicBezTo>
                    <a:pt x="308694" y="160154"/>
                    <a:pt x="303750" y="213620"/>
                    <a:pt x="282138" y="260941"/>
                  </a:cubicBezTo>
                  <a:cubicBezTo>
                    <a:pt x="269919" y="287709"/>
                    <a:pt x="252474" y="312641"/>
                    <a:pt x="243858" y="340609"/>
                  </a:cubicBezTo>
                  <a:cubicBezTo>
                    <a:pt x="236018" y="366247"/>
                    <a:pt x="238561" y="411096"/>
                    <a:pt x="240891" y="436664"/>
                  </a:cubicBezTo>
                  <a:cubicBezTo>
                    <a:pt x="241880" y="447399"/>
                    <a:pt x="233051" y="456722"/>
                    <a:pt x="221327" y="457428"/>
                  </a:cubicBezTo>
                  <a:lnTo>
                    <a:pt x="140740" y="462513"/>
                  </a:lnTo>
                  <a:close/>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7" name="Google Shape;487;p15"/>
            <p:cNvSpPr/>
            <p:nvPr/>
          </p:nvSpPr>
          <p:spPr>
            <a:xfrm>
              <a:off x="6204765" y="4536238"/>
              <a:ext cx="162465" cy="244655"/>
            </a:xfrm>
            <a:custGeom>
              <a:avLst/>
              <a:gdLst/>
              <a:ahLst/>
              <a:cxnLst/>
              <a:rect l="l" t="t" r="r" b="b"/>
              <a:pathLst>
                <a:path w="162465" h="244655" extrusionOk="0">
                  <a:moveTo>
                    <a:pt x="72537" y="244656"/>
                  </a:moveTo>
                  <a:cubicBezTo>
                    <a:pt x="75363" y="183421"/>
                    <a:pt x="65687" y="121622"/>
                    <a:pt x="44145" y="64201"/>
                  </a:cubicBezTo>
                  <a:cubicBezTo>
                    <a:pt x="40896" y="55655"/>
                    <a:pt x="37152" y="46756"/>
                    <a:pt x="30090" y="40964"/>
                  </a:cubicBezTo>
                  <a:cubicBezTo>
                    <a:pt x="23027" y="35173"/>
                    <a:pt x="11585" y="33619"/>
                    <a:pt x="5017" y="40046"/>
                  </a:cubicBezTo>
                  <a:cubicBezTo>
                    <a:pt x="1415" y="43577"/>
                    <a:pt x="-68" y="48804"/>
                    <a:pt x="2" y="53819"/>
                  </a:cubicBezTo>
                  <a:cubicBezTo>
                    <a:pt x="214" y="65402"/>
                    <a:pt x="8054" y="75784"/>
                    <a:pt x="17942" y="81787"/>
                  </a:cubicBezTo>
                  <a:cubicBezTo>
                    <a:pt x="27830" y="87791"/>
                    <a:pt x="39483" y="90051"/>
                    <a:pt x="50925" y="91534"/>
                  </a:cubicBezTo>
                  <a:cubicBezTo>
                    <a:pt x="58765" y="92523"/>
                    <a:pt x="67099" y="93159"/>
                    <a:pt x="74232" y="89768"/>
                  </a:cubicBezTo>
                  <a:cubicBezTo>
                    <a:pt x="86734" y="83836"/>
                    <a:pt x="90972" y="68439"/>
                    <a:pt x="93796" y="54878"/>
                  </a:cubicBezTo>
                  <a:cubicBezTo>
                    <a:pt x="95915" y="44849"/>
                    <a:pt x="97964" y="34608"/>
                    <a:pt x="96622" y="24437"/>
                  </a:cubicBezTo>
                  <a:cubicBezTo>
                    <a:pt x="95280" y="14267"/>
                    <a:pt x="89700" y="4096"/>
                    <a:pt x="80307" y="0"/>
                  </a:cubicBezTo>
                  <a:cubicBezTo>
                    <a:pt x="65404" y="17304"/>
                    <a:pt x="65969" y="45838"/>
                    <a:pt x="81507" y="62576"/>
                  </a:cubicBezTo>
                  <a:cubicBezTo>
                    <a:pt x="97046" y="79315"/>
                    <a:pt x="125508" y="81929"/>
                    <a:pt x="143872" y="68368"/>
                  </a:cubicBezTo>
                  <a:cubicBezTo>
                    <a:pt x="162235" y="54808"/>
                    <a:pt x="168027" y="26839"/>
                    <a:pt x="156585" y="7063"/>
                  </a:cubicBezTo>
                  <a:cubicBezTo>
                    <a:pt x="155172" y="4591"/>
                    <a:pt x="152983" y="1977"/>
                    <a:pt x="150158" y="2048"/>
                  </a:cubicBezTo>
                  <a:cubicBezTo>
                    <a:pt x="148180" y="2048"/>
                    <a:pt x="146485" y="3461"/>
                    <a:pt x="145073" y="4803"/>
                  </a:cubicBezTo>
                  <a:cubicBezTo>
                    <a:pt x="130382" y="18999"/>
                    <a:pt x="127274" y="41035"/>
                    <a:pt x="125226" y="61376"/>
                  </a:cubicBezTo>
                  <a:cubicBezTo>
                    <a:pt x="119223" y="122610"/>
                    <a:pt x="116680" y="187023"/>
                    <a:pt x="142389" y="242961"/>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8" name="Google Shape;488;p15"/>
            <p:cNvSpPr/>
            <p:nvPr/>
          </p:nvSpPr>
          <p:spPr>
            <a:xfrm>
              <a:off x="6237962" y="4782446"/>
              <a:ext cx="141256" cy="5934"/>
            </a:xfrm>
            <a:custGeom>
              <a:avLst/>
              <a:gdLst/>
              <a:ahLst/>
              <a:cxnLst/>
              <a:rect l="l" t="t" r="r" b="b"/>
              <a:pathLst>
                <a:path w="141256" h="5934" extrusionOk="0">
                  <a:moveTo>
                    <a:pt x="0" y="5934"/>
                  </a:moveTo>
                  <a:cubicBezTo>
                    <a:pt x="46968" y="1909"/>
                    <a:pt x="94077" y="-69"/>
                    <a:pt x="141256" y="2"/>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9" name="Google Shape;489;p15"/>
            <p:cNvSpPr/>
            <p:nvPr/>
          </p:nvSpPr>
          <p:spPr>
            <a:xfrm>
              <a:off x="6244177" y="4807380"/>
              <a:ext cx="130662" cy="5156"/>
            </a:xfrm>
            <a:custGeom>
              <a:avLst/>
              <a:gdLst/>
              <a:ahLst/>
              <a:cxnLst/>
              <a:rect l="l" t="t" r="r" b="b"/>
              <a:pathLst>
                <a:path w="130662" h="5156" extrusionOk="0">
                  <a:moveTo>
                    <a:pt x="0" y="5156"/>
                  </a:moveTo>
                  <a:lnTo>
                    <a:pt x="130662" y="0"/>
                  </a:ln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0" name="Google Shape;490;p15"/>
            <p:cNvSpPr/>
            <p:nvPr/>
          </p:nvSpPr>
          <p:spPr>
            <a:xfrm>
              <a:off x="6269109" y="4834857"/>
              <a:ext cx="109968" cy="3740"/>
            </a:xfrm>
            <a:custGeom>
              <a:avLst/>
              <a:gdLst/>
              <a:ahLst/>
              <a:cxnLst/>
              <a:rect l="l" t="t" r="r" b="b"/>
              <a:pathLst>
                <a:path w="109968" h="3740" extrusionOk="0">
                  <a:moveTo>
                    <a:pt x="0" y="3741"/>
                  </a:moveTo>
                  <a:cubicBezTo>
                    <a:pt x="36162" y="280"/>
                    <a:pt x="73241" y="-780"/>
                    <a:pt x="109968" y="562"/>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1" name="Google Shape;491;p15"/>
            <p:cNvSpPr/>
            <p:nvPr/>
          </p:nvSpPr>
          <p:spPr>
            <a:xfrm>
              <a:off x="6252511" y="4861622"/>
              <a:ext cx="113217" cy="4750"/>
            </a:xfrm>
            <a:custGeom>
              <a:avLst/>
              <a:gdLst/>
              <a:ahLst/>
              <a:cxnLst/>
              <a:rect l="l" t="t" r="r" b="b"/>
              <a:pathLst>
                <a:path w="113217" h="4750" extrusionOk="0">
                  <a:moveTo>
                    <a:pt x="0" y="4096"/>
                  </a:moveTo>
                  <a:cubicBezTo>
                    <a:pt x="37857" y="5721"/>
                    <a:pt x="75996" y="4308"/>
                    <a:pt x="113217" y="0"/>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2" name="Google Shape;492;p15"/>
            <p:cNvSpPr/>
            <p:nvPr/>
          </p:nvSpPr>
          <p:spPr>
            <a:xfrm>
              <a:off x="6283023" y="4900609"/>
              <a:ext cx="82633" cy="50140"/>
            </a:xfrm>
            <a:custGeom>
              <a:avLst/>
              <a:gdLst/>
              <a:ahLst/>
              <a:cxnLst/>
              <a:rect l="l" t="t" r="r" b="b"/>
              <a:pathLst>
                <a:path w="82633" h="50140" extrusionOk="0">
                  <a:moveTo>
                    <a:pt x="0" y="7840"/>
                  </a:moveTo>
                  <a:cubicBezTo>
                    <a:pt x="1766" y="21118"/>
                    <a:pt x="4238" y="35879"/>
                    <a:pt x="14761" y="44143"/>
                  </a:cubicBezTo>
                  <a:cubicBezTo>
                    <a:pt x="26203" y="53113"/>
                    <a:pt x="42942" y="50852"/>
                    <a:pt x="56220" y="44990"/>
                  </a:cubicBezTo>
                  <a:cubicBezTo>
                    <a:pt x="65049" y="41106"/>
                    <a:pt x="73524" y="35526"/>
                    <a:pt x="78539" y="27262"/>
                  </a:cubicBezTo>
                  <a:cubicBezTo>
                    <a:pt x="83553" y="18999"/>
                    <a:pt x="84401" y="7699"/>
                    <a:pt x="78609" y="0"/>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3" name="Google Shape;493;p15"/>
            <p:cNvSpPr/>
            <p:nvPr/>
          </p:nvSpPr>
          <p:spPr>
            <a:xfrm>
              <a:off x="5981441" y="4729830"/>
              <a:ext cx="80868" cy="47956"/>
            </a:xfrm>
            <a:custGeom>
              <a:avLst/>
              <a:gdLst/>
              <a:ahLst/>
              <a:cxnLst/>
              <a:rect l="l" t="t" r="r" b="b"/>
              <a:pathLst>
                <a:path w="80868" h="47956" extrusionOk="0">
                  <a:moveTo>
                    <a:pt x="0" y="47956"/>
                  </a:moveTo>
                  <a:cubicBezTo>
                    <a:pt x="26627" y="31430"/>
                    <a:pt x="53607" y="15397"/>
                    <a:pt x="80869" y="0"/>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4" name="Google Shape;494;p15"/>
            <p:cNvSpPr/>
            <p:nvPr/>
          </p:nvSpPr>
          <p:spPr>
            <a:xfrm>
              <a:off x="5932213" y="4591823"/>
              <a:ext cx="84330" cy="7486"/>
            </a:xfrm>
            <a:custGeom>
              <a:avLst/>
              <a:gdLst/>
              <a:ahLst/>
              <a:cxnLst/>
              <a:rect l="l" t="t" r="r" b="b"/>
              <a:pathLst>
                <a:path w="84330" h="7486" extrusionOk="0">
                  <a:moveTo>
                    <a:pt x="0" y="7487"/>
                  </a:moveTo>
                  <a:lnTo>
                    <a:pt x="84330" y="0"/>
                  </a:ln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5" name="Google Shape;495;p15"/>
            <p:cNvSpPr/>
            <p:nvPr/>
          </p:nvSpPr>
          <p:spPr>
            <a:xfrm>
              <a:off x="5979110" y="4302529"/>
              <a:ext cx="85954" cy="51629"/>
            </a:xfrm>
            <a:custGeom>
              <a:avLst/>
              <a:gdLst/>
              <a:ahLst/>
              <a:cxnLst/>
              <a:rect l="l" t="t" r="r" b="b"/>
              <a:pathLst>
                <a:path w="85954" h="51629" extrusionOk="0">
                  <a:moveTo>
                    <a:pt x="85954" y="51629"/>
                  </a:moveTo>
                  <a:cubicBezTo>
                    <a:pt x="56432" y="35950"/>
                    <a:pt x="27686" y="18717"/>
                    <a:pt x="0" y="0"/>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6" name="Google Shape;496;p15"/>
            <p:cNvSpPr/>
            <p:nvPr/>
          </p:nvSpPr>
          <p:spPr>
            <a:xfrm>
              <a:off x="6260182" y="4153080"/>
              <a:ext cx="7019" cy="103187"/>
            </a:xfrm>
            <a:custGeom>
              <a:avLst/>
              <a:gdLst/>
              <a:ahLst/>
              <a:cxnLst/>
              <a:rect l="l" t="t" r="r" b="b"/>
              <a:pathLst>
                <a:path w="7019" h="103187" extrusionOk="0">
                  <a:moveTo>
                    <a:pt x="7020" y="103188"/>
                  </a:moveTo>
                  <a:cubicBezTo>
                    <a:pt x="1017" y="69216"/>
                    <a:pt x="-1173" y="34537"/>
                    <a:pt x="593" y="0"/>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7" name="Google Shape;497;p15"/>
            <p:cNvSpPr/>
            <p:nvPr/>
          </p:nvSpPr>
          <p:spPr>
            <a:xfrm>
              <a:off x="6450059" y="4228511"/>
              <a:ext cx="68368" cy="90969"/>
            </a:xfrm>
            <a:custGeom>
              <a:avLst/>
              <a:gdLst/>
              <a:ahLst/>
              <a:cxnLst/>
              <a:rect l="l" t="t" r="r" b="b"/>
              <a:pathLst>
                <a:path w="68368" h="90969" extrusionOk="0">
                  <a:moveTo>
                    <a:pt x="0" y="90969"/>
                  </a:moveTo>
                  <a:lnTo>
                    <a:pt x="68368" y="0"/>
                  </a:ln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8" name="Google Shape;498;p15"/>
            <p:cNvSpPr/>
            <p:nvPr/>
          </p:nvSpPr>
          <p:spPr>
            <a:xfrm>
              <a:off x="6532270" y="4394417"/>
              <a:ext cx="102340" cy="33195"/>
            </a:xfrm>
            <a:custGeom>
              <a:avLst/>
              <a:gdLst/>
              <a:ahLst/>
              <a:cxnLst/>
              <a:rect l="l" t="t" r="r" b="b"/>
              <a:pathLst>
                <a:path w="102340" h="33195" extrusionOk="0">
                  <a:moveTo>
                    <a:pt x="0" y="33195"/>
                  </a:moveTo>
                  <a:cubicBezTo>
                    <a:pt x="19776" y="29805"/>
                    <a:pt x="38775" y="22954"/>
                    <a:pt x="57703" y="16103"/>
                  </a:cubicBezTo>
                  <a:lnTo>
                    <a:pt x="102340" y="0"/>
                  </a:ln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9" name="Google Shape;499;p15"/>
            <p:cNvSpPr/>
            <p:nvPr/>
          </p:nvSpPr>
          <p:spPr>
            <a:xfrm>
              <a:off x="6565395" y="4557475"/>
              <a:ext cx="81579" cy="4259"/>
            </a:xfrm>
            <a:custGeom>
              <a:avLst/>
              <a:gdLst/>
              <a:ahLst/>
              <a:cxnLst/>
              <a:rect l="l" t="t" r="r" b="b"/>
              <a:pathLst>
                <a:path w="81579" h="4259" extrusionOk="0">
                  <a:moveTo>
                    <a:pt x="0" y="4260"/>
                  </a:moveTo>
                  <a:lnTo>
                    <a:pt x="78397" y="2776"/>
                  </a:lnTo>
                  <a:cubicBezTo>
                    <a:pt x="79598" y="2776"/>
                    <a:pt x="81010" y="2565"/>
                    <a:pt x="81505" y="1505"/>
                  </a:cubicBezTo>
                  <a:cubicBezTo>
                    <a:pt x="81999" y="446"/>
                    <a:pt x="79881" y="-684"/>
                    <a:pt x="79739" y="516"/>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0" name="Google Shape;500;p15"/>
            <p:cNvSpPr/>
            <p:nvPr/>
          </p:nvSpPr>
          <p:spPr>
            <a:xfrm>
              <a:off x="6548585" y="4692892"/>
              <a:ext cx="97325" cy="45272"/>
            </a:xfrm>
            <a:custGeom>
              <a:avLst/>
              <a:gdLst/>
              <a:ahLst/>
              <a:cxnLst/>
              <a:rect l="l" t="t" r="r" b="b"/>
              <a:pathLst>
                <a:path w="97325" h="45272" extrusionOk="0">
                  <a:moveTo>
                    <a:pt x="0" y="0"/>
                  </a:moveTo>
                  <a:cubicBezTo>
                    <a:pt x="33336" y="13137"/>
                    <a:pt x="65826" y="28251"/>
                    <a:pt x="97325" y="45273"/>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01" name="Google Shape;501;p15"/>
          <p:cNvGrpSpPr/>
          <p:nvPr/>
        </p:nvGrpSpPr>
        <p:grpSpPr>
          <a:xfrm>
            <a:off x="10816529" y="963315"/>
            <a:ext cx="679947" cy="652506"/>
            <a:chOff x="3896486" y="3679569"/>
            <a:chExt cx="792294" cy="760319"/>
          </a:xfrm>
        </p:grpSpPr>
        <p:sp>
          <p:nvSpPr>
            <p:cNvPr id="502" name="Google Shape;502;p15"/>
            <p:cNvSpPr/>
            <p:nvPr/>
          </p:nvSpPr>
          <p:spPr>
            <a:xfrm>
              <a:off x="4023740" y="3792188"/>
              <a:ext cx="549116" cy="527138"/>
            </a:xfrm>
            <a:custGeom>
              <a:avLst/>
              <a:gdLst/>
              <a:ahLst/>
              <a:cxnLst/>
              <a:rect l="l" t="t" r="r" b="b"/>
              <a:pathLst>
                <a:path w="549116" h="527138" extrusionOk="0">
                  <a:moveTo>
                    <a:pt x="356330" y="0"/>
                  </a:moveTo>
                  <a:cubicBezTo>
                    <a:pt x="314420" y="41720"/>
                    <a:pt x="272034" y="83058"/>
                    <a:pt x="229267" y="123920"/>
                  </a:cubicBezTo>
                  <a:cubicBezTo>
                    <a:pt x="225457" y="127635"/>
                    <a:pt x="221266" y="131445"/>
                    <a:pt x="216122" y="132588"/>
                  </a:cubicBezTo>
                  <a:cubicBezTo>
                    <a:pt x="209740" y="134017"/>
                    <a:pt x="203263" y="131064"/>
                    <a:pt x="197263" y="128397"/>
                  </a:cubicBezTo>
                  <a:cubicBezTo>
                    <a:pt x="163449" y="113443"/>
                    <a:pt x="125635" y="105632"/>
                    <a:pt x="89154" y="111633"/>
                  </a:cubicBezTo>
                  <a:cubicBezTo>
                    <a:pt x="52673" y="117634"/>
                    <a:pt x="17812" y="138684"/>
                    <a:pt x="0" y="171069"/>
                  </a:cubicBezTo>
                  <a:lnTo>
                    <a:pt x="236220" y="393478"/>
                  </a:lnTo>
                  <a:cubicBezTo>
                    <a:pt x="274606" y="429673"/>
                    <a:pt x="313372" y="466154"/>
                    <a:pt x="343662" y="509302"/>
                  </a:cubicBezTo>
                  <a:cubicBezTo>
                    <a:pt x="348234" y="515779"/>
                    <a:pt x="352996" y="522732"/>
                    <a:pt x="360331" y="525685"/>
                  </a:cubicBezTo>
                  <a:cubicBezTo>
                    <a:pt x="375095" y="531590"/>
                    <a:pt x="390430" y="518446"/>
                    <a:pt x="399193" y="505206"/>
                  </a:cubicBezTo>
                  <a:cubicBezTo>
                    <a:pt x="435959" y="449485"/>
                    <a:pt x="430911" y="369570"/>
                    <a:pt x="387287" y="318992"/>
                  </a:cubicBezTo>
                  <a:cubicBezTo>
                    <a:pt x="441293" y="274320"/>
                    <a:pt x="495205" y="229457"/>
                    <a:pt x="549116" y="184499"/>
                  </a:cubicBezTo>
                  <a:cubicBezTo>
                    <a:pt x="487204" y="117729"/>
                    <a:pt x="422243" y="53816"/>
                    <a:pt x="356425" y="0"/>
                  </a:cubicBezTo>
                  <a:close/>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3" name="Google Shape;503;p15"/>
            <p:cNvSpPr/>
            <p:nvPr/>
          </p:nvSpPr>
          <p:spPr>
            <a:xfrm>
              <a:off x="4372260" y="3679569"/>
              <a:ext cx="316520" cy="306768"/>
            </a:xfrm>
            <a:custGeom>
              <a:avLst/>
              <a:gdLst/>
              <a:ahLst/>
              <a:cxnLst/>
              <a:rect l="l" t="t" r="r" b="b"/>
              <a:pathLst>
                <a:path w="316520" h="306768" extrusionOk="0">
                  <a:moveTo>
                    <a:pt x="7429" y="113857"/>
                  </a:moveTo>
                  <a:cubicBezTo>
                    <a:pt x="3048" y="94998"/>
                    <a:pt x="-1334" y="75757"/>
                    <a:pt x="381" y="56422"/>
                  </a:cubicBezTo>
                  <a:cubicBezTo>
                    <a:pt x="2095" y="37086"/>
                    <a:pt x="10763" y="17464"/>
                    <a:pt x="27241" y="7273"/>
                  </a:cubicBezTo>
                  <a:cubicBezTo>
                    <a:pt x="52768" y="-8634"/>
                    <a:pt x="87630" y="3558"/>
                    <a:pt x="109251" y="24513"/>
                  </a:cubicBezTo>
                  <a:cubicBezTo>
                    <a:pt x="138302" y="52611"/>
                    <a:pt x="255841" y="139765"/>
                    <a:pt x="294513" y="203011"/>
                  </a:cubicBezTo>
                  <a:cubicBezTo>
                    <a:pt x="306895" y="223299"/>
                    <a:pt x="327660" y="259399"/>
                    <a:pt x="309181" y="277973"/>
                  </a:cubicBezTo>
                  <a:cubicBezTo>
                    <a:pt x="282892" y="304262"/>
                    <a:pt x="235362" y="314073"/>
                    <a:pt x="200501" y="301024"/>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4" name="Google Shape;504;p15"/>
            <p:cNvSpPr/>
            <p:nvPr/>
          </p:nvSpPr>
          <p:spPr>
            <a:xfrm>
              <a:off x="3896486" y="4104608"/>
              <a:ext cx="354806" cy="335280"/>
            </a:xfrm>
            <a:custGeom>
              <a:avLst/>
              <a:gdLst/>
              <a:ahLst/>
              <a:cxnLst/>
              <a:rect l="l" t="t" r="r" b="b"/>
              <a:pathLst>
                <a:path w="354806" h="335280" extrusionOk="0">
                  <a:moveTo>
                    <a:pt x="277463" y="0"/>
                  </a:moveTo>
                  <a:cubicBezTo>
                    <a:pt x="192786" y="114205"/>
                    <a:pt x="95917" y="230410"/>
                    <a:pt x="0" y="335280"/>
                  </a:cubicBezTo>
                  <a:cubicBezTo>
                    <a:pt x="129540" y="257842"/>
                    <a:pt x="243554" y="174784"/>
                    <a:pt x="354806" y="72771"/>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5" name="Google Shape;505;p15"/>
            <p:cNvSpPr/>
            <p:nvPr/>
          </p:nvSpPr>
          <p:spPr>
            <a:xfrm>
              <a:off x="4284249" y="3882485"/>
              <a:ext cx="66484" cy="74961"/>
            </a:xfrm>
            <a:custGeom>
              <a:avLst/>
              <a:gdLst/>
              <a:ahLst/>
              <a:cxnLst/>
              <a:rect l="l" t="t" r="r" b="b"/>
              <a:pathLst>
                <a:path w="66484" h="74961" extrusionOk="0">
                  <a:moveTo>
                    <a:pt x="0" y="74962"/>
                  </a:moveTo>
                  <a:cubicBezTo>
                    <a:pt x="16859" y="45911"/>
                    <a:pt x="39624" y="20288"/>
                    <a:pt x="66484" y="0"/>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06" name="Google Shape;506;p15"/>
          <p:cNvSpPr/>
          <p:nvPr/>
        </p:nvSpPr>
        <p:spPr>
          <a:xfrm rot="5400000">
            <a:off x="-462658" y="6119355"/>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extLst>
      <p:ext uri="{BB962C8B-B14F-4D97-AF65-F5344CB8AC3E}">
        <p14:creationId xmlns="" xmlns:p14="http://schemas.microsoft.com/office/powerpoint/2010/main" val="42913860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008 Three columns">
  <p:cSld name="008 Three columns">
    <p:spTree>
      <p:nvGrpSpPr>
        <p:cNvPr id="1" name="Shape 391"/>
        <p:cNvGrpSpPr/>
        <p:nvPr/>
      </p:nvGrpSpPr>
      <p:grpSpPr>
        <a:xfrm>
          <a:off x="0" y="0"/>
          <a:ext cx="0" cy="0"/>
          <a:chOff x="0" y="0"/>
          <a:chExt cx="0" cy="0"/>
        </a:xfrm>
      </p:grpSpPr>
      <p:sp>
        <p:nvSpPr>
          <p:cNvPr id="392" name="Google Shape;392;p11"/>
          <p:cNvSpPr/>
          <p:nvPr/>
        </p:nvSpPr>
        <p:spPr>
          <a:xfrm>
            <a:off x="0" y="5064596"/>
            <a:ext cx="2660700" cy="1793400"/>
          </a:xfrm>
          <a:prstGeom prst="rtTriangl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93" name="Google Shape;393;p11"/>
          <p:cNvSpPr/>
          <p:nvPr/>
        </p:nvSpPr>
        <p:spPr>
          <a:xfrm>
            <a:off x="462403" y="589064"/>
            <a:ext cx="11267100" cy="5832300"/>
          </a:xfrm>
          <a:prstGeom prst="rect">
            <a:avLst/>
          </a:prstGeom>
          <a:solidFill>
            <a:schemeClr val="lt1"/>
          </a:solidFill>
          <a:ln>
            <a:noFill/>
          </a:ln>
          <a:effectLst>
            <a:outerShdw blurRad="190500" dist="889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394" name="Google Shape;394;p11"/>
          <p:cNvPicPr preferRelativeResize="0"/>
          <p:nvPr/>
        </p:nvPicPr>
        <p:blipFill rotWithShape="1">
          <a:blip r:embed="rId2" cstate="print">
            <a:alphaModFix/>
          </a:blip>
          <a:srcRect/>
          <a:stretch/>
        </p:blipFill>
        <p:spPr>
          <a:xfrm>
            <a:off x="5156791" y="-76188"/>
            <a:ext cx="1878418" cy="970517"/>
          </a:xfrm>
          <a:prstGeom prst="rect">
            <a:avLst/>
          </a:prstGeom>
          <a:noFill/>
          <a:ln>
            <a:noFill/>
          </a:ln>
          <a:effectLst>
            <a:outerShdw blurRad="50800" dist="38100" dir="10800000" algn="r" rotWithShape="0">
              <a:srgbClr val="000000">
                <a:alpha val="40000"/>
              </a:srgbClr>
            </a:outerShdw>
          </a:effectLst>
        </p:spPr>
      </p:pic>
      <p:sp>
        <p:nvSpPr>
          <p:cNvPr id="395" name="Google Shape;395;p11"/>
          <p:cNvSpPr txBox="1">
            <a:spLocks noGrp="1"/>
          </p:cNvSpPr>
          <p:nvPr>
            <p:ph type="subTitle" idx="1"/>
          </p:nvPr>
        </p:nvSpPr>
        <p:spPr>
          <a:xfrm>
            <a:off x="1217550" y="1898902"/>
            <a:ext cx="9755100" cy="410400"/>
          </a:xfrm>
          <a:prstGeom prst="rect">
            <a:avLst/>
          </a:prstGeom>
          <a:solidFill>
            <a:schemeClr val="accent2"/>
          </a:solidFill>
        </p:spPr>
        <p:txBody>
          <a:bodyPr spcFirstLastPara="1" wrap="square" lIns="121900" tIns="121900" rIns="121900" bIns="121900" anchor="ctr" anchorCtr="0">
            <a:noAutofit/>
          </a:bodyPr>
          <a:lstStyle>
            <a:lvl1pPr lvl="0" rtl="0">
              <a:lnSpc>
                <a:spcPct val="100000"/>
              </a:lnSpc>
              <a:spcBef>
                <a:spcPts val="0"/>
              </a:spcBef>
              <a:spcAft>
                <a:spcPts val="0"/>
              </a:spcAft>
              <a:buSzPts val="1800"/>
              <a:buNone/>
              <a:defRPr sz="1800" b="1">
                <a:solidFill>
                  <a:schemeClr val="dk1"/>
                </a:solidFill>
              </a:defRPr>
            </a:lvl1pPr>
            <a:lvl2pPr lvl="1" rtl="0">
              <a:spcBef>
                <a:spcPts val="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396" name="Google Shape;396;p11"/>
          <p:cNvSpPr txBox="1">
            <a:spLocks noGrp="1"/>
          </p:cNvSpPr>
          <p:nvPr>
            <p:ph type="subTitle" idx="2"/>
          </p:nvPr>
        </p:nvSpPr>
        <p:spPr>
          <a:xfrm>
            <a:off x="1217550" y="3250751"/>
            <a:ext cx="9755100" cy="410400"/>
          </a:xfrm>
          <a:prstGeom prst="rect">
            <a:avLst/>
          </a:prstGeom>
          <a:solidFill>
            <a:schemeClr val="accent2"/>
          </a:solidFill>
        </p:spPr>
        <p:txBody>
          <a:bodyPr spcFirstLastPara="1" wrap="square" lIns="121900" tIns="121900" rIns="121900" bIns="121900" anchor="ctr" anchorCtr="0">
            <a:noAutofit/>
          </a:bodyPr>
          <a:lstStyle>
            <a:lvl1pPr lvl="0" rtl="0">
              <a:lnSpc>
                <a:spcPct val="100000"/>
              </a:lnSpc>
              <a:spcBef>
                <a:spcPts val="0"/>
              </a:spcBef>
              <a:spcAft>
                <a:spcPts val="0"/>
              </a:spcAft>
              <a:buSzPts val="1800"/>
              <a:buNone/>
              <a:defRPr sz="1800" b="1">
                <a:solidFill>
                  <a:schemeClr val="dk1"/>
                </a:solidFill>
              </a:defRPr>
            </a:lvl1pPr>
            <a:lvl2pPr lvl="1" rtl="0">
              <a:spcBef>
                <a:spcPts val="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397" name="Google Shape;397;p11"/>
          <p:cNvSpPr txBox="1">
            <a:spLocks noGrp="1"/>
          </p:cNvSpPr>
          <p:nvPr>
            <p:ph type="subTitle" idx="3"/>
          </p:nvPr>
        </p:nvSpPr>
        <p:spPr>
          <a:xfrm>
            <a:off x="1217550" y="4526402"/>
            <a:ext cx="9755100" cy="410400"/>
          </a:xfrm>
          <a:prstGeom prst="rect">
            <a:avLst/>
          </a:prstGeom>
          <a:solidFill>
            <a:schemeClr val="accent2"/>
          </a:solidFill>
        </p:spPr>
        <p:txBody>
          <a:bodyPr spcFirstLastPara="1" wrap="square" lIns="121900" tIns="121900" rIns="121900" bIns="121900" anchor="ctr" anchorCtr="0">
            <a:noAutofit/>
          </a:bodyPr>
          <a:lstStyle>
            <a:lvl1pPr lvl="0" rtl="0">
              <a:lnSpc>
                <a:spcPct val="100000"/>
              </a:lnSpc>
              <a:spcBef>
                <a:spcPts val="0"/>
              </a:spcBef>
              <a:spcAft>
                <a:spcPts val="0"/>
              </a:spcAft>
              <a:buSzPts val="1800"/>
              <a:buNone/>
              <a:defRPr sz="1800" b="1">
                <a:solidFill>
                  <a:schemeClr val="dk1"/>
                </a:solidFill>
              </a:defRPr>
            </a:lvl1pPr>
            <a:lvl2pPr lvl="1" rtl="0">
              <a:spcBef>
                <a:spcPts val="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398" name="Google Shape;398;p11"/>
          <p:cNvSpPr txBox="1">
            <a:spLocks noGrp="1"/>
          </p:cNvSpPr>
          <p:nvPr>
            <p:ph type="title"/>
          </p:nvPr>
        </p:nvSpPr>
        <p:spPr>
          <a:xfrm>
            <a:off x="1218450" y="942774"/>
            <a:ext cx="9755100" cy="715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399" name="Google Shape;399;p11"/>
          <p:cNvSpPr txBox="1">
            <a:spLocks noGrp="1"/>
          </p:cNvSpPr>
          <p:nvPr>
            <p:ph type="body" idx="4"/>
          </p:nvPr>
        </p:nvSpPr>
        <p:spPr>
          <a:xfrm>
            <a:off x="1217550" y="2309394"/>
            <a:ext cx="9755100" cy="8673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400" name="Google Shape;400;p11"/>
          <p:cNvSpPr txBox="1">
            <a:spLocks noGrp="1"/>
          </p:cNvSpPr>
          <p:nvPr>
            <p:ph type="body" idx="5"/>
          </p:nvPr>
        </p:nvSpPr>
        <p:spPr>
          <a:xfrm>
            <a:off x="1217550" y="3650530"/>
            <a:ext cx="9755100" cy="8655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401" name="Google Shape;401;p11"/>
          <p:cNvSpPr txBox="1">
            <a:spLocks noGrp="1"/>
          </p:cNvSpPr>
          <p:nvPr>
            <p:ph type="body" idx="6"/>
          </p:nvPr>
        </p:nvSpPr>
        <p:spPr>
          <a:xfrm>
            <a:off x="1217550" y="4913779"/>
            <a:ext cx="9756900" cy="8655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grpSp>
        <p:nvGrpSpPr>
          <p:cNvPr id="402" name="Google Shape;402;p11"/>
          <p:cNvGrpSpPr/>
          <p:nvPr/>
        </p:nvGrpSpPr>
        <p:grpSpPr>
          <a:xfrm rot="-5192582">
            <a:off x="10617963" y="5310219"/>
            <a:ext cx="377945" cy="1362233"/>
            <a:chOff x="2748074" y="4303871"/>
            <a:chExt cx="377938" cy="1362206"/>
          </a:xfrm>
        </p:grpSpPr>
        <p:sp>
          <p:nvSpPr>
            <p:cNvPr id="403" name="Google Shape;403;p11"/>
            <p:cNvSpPr/>
            <p:nvPr/>
          </p:nvSpPr>
          <p:spPr>
            <a:xfrm>
              <a:off x="2748074" y="4326119"/>
              <a:ext cx="377938" cy="1339958"/>
            </a:xfrm>
            <a:custGeom>
              <a:avLst/>
              <a:gdLst/>
              <a:ahLst/>
              <a:cxnLst/>
              <a:rect l="l" t="t" r="r" b="b"/>
              <a:pathLst>
                <a:path w="377938" h="1339958" extrusionOk="0">
                  <a:moveTo>
                    <a:pt x="377939" y="1339958"/>
                  </a:moveTo>
                  <a:cubicBezTo>
                    <a:pt x="225806" y="1229072"/>
                    <a:pt x="122688" y="1061260"/>
                    <a:pt x="58629" y="884195"/>
                  </a:cubicBezTo>
                  <a:cubicBezTo>
                    <a:pt x="38853" y="829599"/>
                    <a:pt x="22467" y="773661"/>
                    <a:pt x="12155" y="716523"/>
                  </a:cubicBezTo>
                  <a:cubicBezTo>
                    <a:pt x="-33965" y="460143"/>
                    <a:pt x="53261" y="183563"/>
                    <a:pt x="238095" y="0"/>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4" name="Google Shape;404;p11"/>
            <p:cNvSpPr/>
            <p:nvPr/>
          </p:nvSpPr>
          <p:spPr>
            <a:xfrm>
              <a:off x="2804725" y="4303871"/>
              <a:ext cx="203762" cy="172473"/>
            </a:xfrm>
            <a:custGeom>
              <a:avLst/>
              <a:gdLst/>
              <a:ahLst/>
              <a:cxnLst/>
              <a:rect l="l" t="t" r="r" b="b"/>
              <a:pathLst>
                <a:path w="203762" h="172473" extrusionOk="0">
                  <a:moveTo>
                    <a:pt x="0" y="80304"/>
                  </a:moveTo>
                  <a:lnTo>
                    <a:pt x="136101" y="25850"/>
                  </a:lnTo>
                  <a:cubicBezTo>
                    <a:pt x="153546" y="18858"/>
                    <a:pt x="171203" y="11795"/>
                    <a:pt x="185823" y="0"/>
                  </a:cubicBezTo>
                  <a:cubicBezTo>
                    <a:pt x="181656" y="57986"/>
                    <a:pt x="187800" y="116607"/>
                    <a:pt x="203762" y="172474"/>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05" name="Google Shape;405;p11"/>
          <p:cNvGrpSpPr/>
          <p:nvPr/>
        </p:nvGrpSpPr>
        <p:grpSpPr>
          <a:xfrm rot="-10057892">
            <a:off x="10756260" y="700450"/>
            <a:ext cx="741052" cy="743051"/>
            <a:chOff x="7970244" y="-543333"/>
            <a:chExt cx="741045" cy="743044"/>
          </a:xfrm>
        </p:grpSpPr>
        <p:sp>
          <p:nvSpPr>
            <p:cNvPr id="406" name="Google Shape;406;p11"/>
            <p:cNvSpPr/>
            <p:nvPr/>
          </p:nvSpPr>
          <p:spPr>
            <a:xfrm>
              <a:off x="8025585" y="-541714"/>
              <a:ext cx="684847" cy="707802"/>
            </a:xfrm>
            <a:custGeom>
              <a:avLst/>
              <a:gdLst/>
              <a:ahLst/>
              <a:cxnLst/>
              <a:rect l="l" t="t" r="r" b="b"/>
              <a:pathLst>
                <a:path w="684847" h="707802" extrusionOk="0">
                  <a:moveTo>
                    <a:pt x="212027" y="376333"/>
                  </a:moveTo>
                  <a:lnTo>
                    <a:pt x="169355" y="534924"/>
                  </a:lnTo>
                  <a:cubicBezTo>
                    <a:pt x="196691" y="530161"/>
                    <a:pt x="216789" y="507873"/>
                    <a:pt x="238125" y="490157"/>
                  </a:cubicBezTo>
                  <a:cubicBezTo>
                    <a:pt x="259461" y="472440"/>
                    <a:pt x="289656" y="458153"/>
                    <a:pt x="313944" y="471487"/>
                  </a:cubicBezTo>
                  <a:cubicBezTo>
                    <a:pt x="390525" y="542163"/>
                    <a:pt x="458914" y="621602"/>
                    <a:pt x="517493" y="707803"/>
                  </a:cubicBezTo>
                  <a:cubicBezTo>
                    <a:pt x="500158" y="645319"/>
                    <a:pt x="517589" y="579120"/>
                    <a:pt x="535305" y="516731"/>
                  </a:cubicBezTo>
                  <a:cubicBezTo>
                    <a:pt x="584073" y="344233"/>
                    <a:pt x="634460" y="172117"/>
                    <a:pt x="684848" y="0"/>
                  </a:cubicBezTo>
                  <a:cubicBezTo>
                    <a:pt x="522161" y="68675"/>
                    <a:pt x="350806" y="113919"/>
                    <a:pt x="180118" y="158972"/>
                  </a:cubicBezTo>
                  <a:lnTo>
                    <a:pt x="0" y="206502"/>
                  </a:lnTo>
                  <a:cubicBezTo>
                    <a:pt x="83534" y="240316"/>
                    <a:pt x="155639" y="301466"/>
                    <a:pt x="212027" y="376333"/>
                  </a:cubicBezTo>
                  <a:close/>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7" name="Google Shape;407;p11"/>
            <p:cNvSpPr/>
            <p:nvPr/>
          </p:nvSpPr>
          <p:spPr>
            <a:xfrm>
              <a:off x="8239326" y="-543333"/>
              <a:ext cx="471963" cy="480440"/>
            </a:xfrm>
            <a:custGeom>
              <a:avLst/>
              <a:gdLst/>
              <a:ahLst/>
              <a:cxnLst/>
              <a:rect l="l" t="t" r="r" b="b"/>
              <a:pathLst>
                <a:path w="471963" h="480440" extrusionOk="0">
                  <a:moveTo>
                    <a:pt x="0" y="371380"/>
                  </a:moveTo>
                  <a:cubicBezTo>
                    <a:pt x="156210" y="246221"/>
                    <a:pt x="313563" y="122396"/>
                    <a:pt x="471964" y="0"/>
                  </a:cubicBezTo>
                  <a:cubicBezTo>
                    <a:pt x="355282" y="162877"/>
                    <a:pt x="238506" y="325850"/>
                    <a:pt x="110966" y="480441"/>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8" name="Google Shape;408;p11"/>
            <p:cNvSpPr/>
            <p:nvPr/>
          </p:nvSpPr>
          <p:spPr>
            <a:xfrm>
              <a:off x="7970244" y="166945"/>
              <a:ext cx="47815" cy="32766"/>
            </a:xfrm>
            <a:custGeom>
              <a:avLst/>
              <a:gdLst/>
              <a:ahLst/>
              <a:cxnLst/>
              <a:rect l="l" t="t" r="r" b="b"/>
              <a:pathLst>
                <a:path w="47815" h="32766" extrusionOk="0">
                  <a:moveTo>
                    <a:pt x="0" y="32766"/>
                  </a:moveTo>
                  <a:lnTo>
                    <a:pt x="47816" y="0"/>
                  </a:ln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9" name="Google Shape;409;p11"/>
            <p:cNvSpPr/>
            <p:nvPr/>
          </p:nvSpPr>
          <p:spPr>
            <a:xfrm>
              <a:off x="8088640" y="33595"/>
              <a:ext cx="52863" cy="52863"/>
            </a:xfrm>
            <a:custGeom>
              <a:avLst/>
              <a:gdLst/>
              <a:ahLst/>
              <a:cxnLst/>
              <a:rect l="l" t="t" r="r" b="b"/>
              <a:pathLst>
                <a:path w="52863" h="52863" extrusionOk="0">
                  <a:moveTo>
                    <a:pt x="0" y="52864"/>
                  </a:moveTo>
                  <a:lnTo>
                    <a:pt x="52864" y="0"/>
                  </a:ln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10" name="Google Shape;410;p11"/>
          <p:cNvSpPr/>
          <p:nvPr/>
        </p:nvSpPr>
        <p:spPr>
          <a:xfrm rot="5400000">
            <a:off x="-462658" y="6119355"/>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extLst>
      <p:ext uri="{BB962C8B-B14F-4D97-AF65-F5344CB8AC3E}">
        <p14:creationId xmlns="" xmlns:p14="http://schemas.microsoft.com/office/powerpoint/2010/main" val="34140218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018 Custom Layout 1">
  <p:cSld name="018 Custom Layout 1">
    <p:spTree>
      <p:nvGrpSpPr>
        <p:cNvPr id="1" name="Shape 572"/>
        <p:cNvGrpSpPr/>
        <p:nvPr/>
      </p:nvGrpSpPr>
      <p:grpSpPr>
        <a:xfrm>
          <a:off x="0" y="0"/>
          <a:ext cx="0" cy="0"/>
          <a:chOff x="0" y="0"/>
          <a:chExt cx="0" cy="0"/>
        </a:xfrm>
      </p:grpSpPr>
      <p:sp>
        <p:nvSpPr>
          <p:cNvPr id="573" name="Google Shape;573;p20"/>
          <p:cNvSpPr/>
          <p:nvPr/>
        </p:nvSpPr>
        <p:spPr>
          <a:xfrm>
            <a:off x="0" y="5064596"/>
            <a:ext cx="2660700" cy="1793400"/>
          </a:xfrm>
          <a:prstGeom prst="rtTriangl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74" name="Google Shape;574;p20"/>
          <p:cNvSpPr/>
          <p:nvPr/>
        </p:nvSpPr>
        <p:spPr>
          <a:xfrm>
            <a:off x="462403" y="589064"/>
            <a:ext cx="11267100" cy="5832300"/>
          </a:xfrm>
          <a:prstGeom prst="rect">
            <a:avLst/>
          </a:prstGeom>
          <a:solidFill>
            <a:schemeClr val="lt1"/>
          </a:solidFill>
          <a:ln>
            <a:noFill/>
          </a:ln>
          <a:effectLst>
            <a:outerShdw blurRad="190500" dist="889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575" name="Google Shape;575;p20"/>
          <p:cNvPicPr preferRelativeResize="0"/>
          <p:nvPr/>
        </p:nvPicPr>
        <p:blipFill rotWithShape="1">
          <a:blip r:embed="rId2" cstate="print">
            <a:alphaModFix/>
          </a:blip>
          <a:srcRect/>
          <a:stretch/>
        </p:blipFill>
        <p:spPr>
          <a:xfrm>
            <a:off x="737188" y="-76188"/>
            <a:ext cx="1878419" cy="970517"/>
          </a:xfrm>
          <a:prstGeom prst="rect">
            <a:avLst/>
          </a:prstGeom>
          <a:noFill/>
          <a:ln>
            <a:noFill/>
          </a:ln>
          <a:effectLst>
            <a:outerShdw blurRad="50800" dist="38100" dir="10800000" algn="r" rotWithShape="0">
              <a:srgbClr val="000000">
                <a:alpha val="40000"/>
              </a:srgbClr>
            </a:outerShdw>
          </a:effectLst>
        </p:spPr>
      </p:pic>
      <p:pic>
        <p:nvPicPr>
          <p:cNvPr id="576" name="Google Shape;576;p20"/>
          <p:cNvPicPr preferRelativeResize="0"/>
          <p:nvPr/>
        </p:nvPicPr>
        <p:blipFill rotWithShape="1">
          <a:blip r:embed="rId2" cstate="print">
            <a:alphaModFix/>
          </a:blip>
          <a:srcRect/>
          <a:stretch/>
        </p:blipFill>
        <p:spPr>
          <a:xfrm>
            <a:off x="9652588" y="-76188"/>
            <a:ext cx="1878418" cy="970517"/>
          </a:xfrm>
          <a:prstGeom prst="rect">
            <a:avLst/>
          </a:prstGeom>
          <a:noFill/>
          <a:ln>
            <a:noFill/>
          </a:ln>
          <a:effectLst>
            <a:outerShdw blurRad="50800" dist="38100" dir="10800000" algn="r" rotWithShape="0">
              <a:srgbClr val="000000">
                <a:alpha val="40000"/>
              </a:srgbClr>
            </a:outerShdw>
          </a:effectLst>
        </p:spPr>
      </p:pic>
      <p:sp>
        <p:nvSpPr>
          <p:cNvPr id="577" name="Google Shape;577;p20"/>
          <p:cNvSpPr txBox="1">
            <a:spLocks noGrp="1"/>
          </p:cNvSpPr>
          <p:nvPr>
            <p:ph type="subTitle" idx="1"/>
          </p:nvPr>
        </p:nvSpPr>
        <p:spPr>
          <a:xfrm>
            <a:off x="3305250" y="3120925"/>
            <a:ext cx="5581500" cy="5220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100"/>
              <a:buNone/>
              <a:defRPr sz="2100" b="1">
                <a:solidFill>
                  <a:schemeClr val="dk1"/>
                </a:solidFill>
                <a:highlight>
                  <a:schemeClr val="accent2"/>
                </a:highlight>
              </a:defRPr>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578" name="Google Shape;578;p20"/>
          <p:cNvSpPr txBox="1">
            <a:spLocks noGrp="1"/>
          </p:cNvSpPr>
          <p:nvPr>
            <p:ph type="title"/>
          </p:nvPr>
        </p:nvSpPr>
        <p:spPr>
          <a:xfrm>
            <a:off x="3159300" y="1883275"/>
            <a:ext cx="5873400" cy="1341600"/>
          </a:xfrm>
          <a:prstGeom prst="rect">
            <a:avLst/>
          </a:prstGeom>
        </p:spPr>
        <p:txBody>
          <a:bodyPr spcFirstLastPara="1" wrap="square" lIns="121900" tIns="121900" rIns="121900" bIns="121900" anchor="b" anchorCtr="0">
            <a:noAutofit/>
          </a:bodyPr>
          <a:lstStyle>
            <a:lvl1pPr marL="0" marR="0" lvl="0" indent="0" algn="ctr" rtl="0">
              <a:lnSpc>
                <a:spcPct val="100000"/>
              </a:lnSpc>
              <a:spcBef>
                <a:spcPts val="0"/>
              </a:spcBef>
              <a:spcAft>
                <a:spcPts val="0"/>
              </a:spcAft>
              <a:buClr>
                <a:schemeClr val="dk1"/>
              </a:buClr>
              <a:buSzPts val="7000"/>
              <a:buFont typeface="Aldrich"/>
              <a:buNone/>
              <a:defRPr sz="7000"/>
            </a:lvl1pPr>
            <a:lvl2pPr lvl="1"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9pPr>
          </a:lstStyle>
          <a:p>
            <a:endParaRPr/>
          </a:p>
        </p:txBody>
      </p:sp>
      <p:sp>
        <p:nvSpPr>
          <p:cNvPr id="579" name="Google Shape;579;p20"/>
          <p:cNvSpPr txBox="1">
            <a:spLocks noGrp="1"/>
          </p:cNvSpPr>
          <p:nvPr>
            <p:ph type="body" idx="2"/>
          </p:nvPr>
        </p:nvSpPr>
        <p:spPr>
          <a:xfrm>
            <a:off x="3305250" y="3528525"/>
            <a:ext cx="5581500" cy="1341600"/>
          </a:xfrm>
          <a:prstGeom prst="rect">
            <a:avLst/>
          </a:prstGeom>
        </p:spPr>
        <p:txBody>
          <a:bodyPr spcFirstLastPara="1" wrap="square" lIns="121900" tIns="121900" rIns="121900" bIns="121900" anchor="t" anchorCtr="0">
            <a:noAutofit/>
          </a:bodyPr>
          <a:lstStyle>
            <a:lvl1pPr marL="457200" lvl="0" indent="-349250" algn="ctr">
              <a:lnSpc>
                <a:spcPct val="100000"/>
              </a:lnSpc>
              <a:spcBef>
                <a:spcPts val="0"/>
              </a:spcBef>
              <a:spcAft>
                <a:spcPts val="0"/>
              </a:spcAft>
              <a:buSzPts val="1900"/>
              <a:buChar char="●"/>
              <a:defRPr/>
            </a:lvl1pPr>
            <a:lvl2pPr marL="914400" lvl="1" indent="-349250">
              <a:lnSpc>
                <a:spcPct val="100000"/>
              </a:lnSpc>
              <a:spcBef>
                <a:spcPts val="0"/>
              </a:spcBef>
              <a:spcAft>
                <a:spcPts val="0"/>
              </a:spcAft>
              <a:buSzPts val="1900"/>
              <a:buChar char="○"/>
              <a:defRPr/>
            </a:lvl2pPr>
            <a:lvl3pPr marL="1371600" lvl="2" indent="-349250">
              <a:lnSpc>
                <a:spcPct val="100000"/>
              </a:lnSpc>
              <a:spcBef>
                <a:spcPts val="0"/>
              </a:spcBef>
              <a:spcAft>
                <a:spcPts val="0"/>
              </a:spcAft>
              <a:buSzPts val="1900"/>
              <a:buChar char="■"/>
              <a:defRPr/>
            </a:lvl3pPr>
            <a:lvl4pPr marL="1828800" lvl="3" indent="-349250">
              <a:lnSpc>
                <a:spcPct val="100000"/>
              </a:lnSpc>
              <a:spcBef>
                <a:spcPts val="0"/>
              </a:spcBef>
              <a:spcAft>
                <a:spcPts val="0"/>
              </a:spcAft>
              <a:buSzPts val="1900"/>
              <a:buChar char="●"/>
              <a:defRPr/>
            </a:lvl4pPr>
            <a:lvl5pPr marL="2286000" lvl="4" indent="-349250">
              <a:lnSpc>
                <a:spcPct val="100000"/>
              </a:lnSpc>
              <a:spcBef>
                <a:spcPts val="0"/>
              </a:spcBef>
              <a:spcAft>
                <a:spcPts val="0"/>
              </a:spcAft>
              <a:buSzPts val="1900"/>
              <a:buChar char="○"/>
              <a:defRPr/>
            </a:lvl5pPr>
            <a:lvl6pPr marL="2743200" lvl="5" indent="-349250">
              <a:lnSpc>
                <a:spcPct val="100000"/>
              </a:lnSpc>
              <a:spcBef>
                <a:spcPts val="0"/>
              </a:spcBef>
              <a:spcAft>
                <a:spcPts val="0"/>
              </a:spcAft>
              <a:buSzPts val="1900"/>
              <a:buChar char="■"/>
              <a:defRPr/>
            </a:lvl6pPr>
            <a:lvl7pPr marL="3200400" lvl="6" indent="-349250">
              <a:lnSpc>
                <a:spcPct val="100000"/>
              </a:lnSpc>
              <a:spcBef>
                <a:spcPts val="0"/>
              </a:spcBef>
              <a:spcAft>
                <a:spcPts val="0"/>
              </a:spcAft>
              <a:buSzPts val="1900"/>
              <a:buChar char="●"/>
              <a:defRPr/>
            </a:lvl7pPr>
            <a:lvl8pPr marL="3657600" lvl="7" indent="-349250">
              <a:lnSpc>
                <a:spcPct val="100000"/>
              </a:lnSpc>
              <a:spcBef>
                <a:spcPts val="0"/>
              </a:spcBef>
              <a:spcAft>
                <a:spcPts val="0"/>
              </a:spcAft>
              <a:buSzPts val="1900"/>
              <a:buChar char="○"/>
              <a:defRPr/>
            </a:lvl8pPr>
            <a:lvl9pPr marL="4114800" lvl="8" indent="-349250">
              <a:lnSpc>
                <a:spcPct val="100000"/>
              </a:lnSpc>
              <a:spcBef>
                <a:spcPts val="0"/>
              </a:spcBef>
              <a:spcAft>
                <a:spcPts val="0"/>
              </a:spcAft>
              <a:buSzPts val="1900"/>
              <a:buChar char="■"/>
              <a:defRPr/>
            </a:lvl9pPr>
          </a:lstStyle>
          <a:p>
            <a:endParaRPr/>
          </a:p>
        </p:txBody>
      </p:sp>
      <p:sp>
        <p:nvSpPr>
          <p:cNvPr id="580" name="Google Shape;580;p20"/>
          <p:cNvSpPr/>
          <p:nvPr/>
        </p:nvSpPr>
        <p:spPr>
          <a:xfrm rot="5400000">
            <a:off x="-462658" y="6119355"/>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1" name="Google Shape;581;p20"/>
          <p:cNvSpPr/>
          <p:nvPr/>
        </p:nvSpPr>
        <p:spPr>
          <a:xfrm>
            <a:off x="5077376" y="926200"/>
            <a:ext cx="739500" cy="8592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82" name="Google Shape;582;p20"/>
          <p:cNvSpPr/>
          <p:nvPr/>
        </p:nvSpPr>
        <p:spPr>
          <a:xfrm>
            <a:off x="7974033" y="5586804"/>
            <a:ext cx="945000" cy="6312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83" name="Google Shape;583;p20"/>
          <p:cNvSpPr/>
          <p:nvPr/>
        </p:nvSpPr>
        <p:spPr>
          <a:xfrm rot="2088241">
            <a:off x="1122766" y="5398869"/>
            <a:ext cx="384897" cy="507380"/>
          </a:xfrm>
          <a:custGeom>
            <a:avLst/>
            <a:gdLst/>
            <a:ahLst/>
            <a:cxnLst/>
            <a:rect l="l" t="t" r="r" b="b"/>
            <a:pathLst>
              <a:path w="385418" h="508066" extrusionOk="0">
                <a:moveTo>
                  <a:pt x="106225" y="240597"/>
                </a:moveTo>
                <a:cubicBezTo>
                  <a:pt x="118090" y="327894"/>
                  <a:pt x="118302" y="416744"/>
                  <a:pt x="106719" y="504041"/>
                </a:cubicBezTo>
                <a:lnTo>
                  <a:pt x="262737" y="508066"/>
                </a:lnTo>
                <a:cubicBezTo>
                  <a:pt x="260265" y="412648"/>
                  <a:pt x="263585" y="317159"/>
                  <a:pt x="272696" y="222164"/>
                </a:cubicBezTo>
                <a:cubicBezTo>
                  <a:pt x="310340" y="224071"/>
                  <a:pt x="348126" y="222234"/>
                  <a:pt x="385418" y="216866"/>
                </a:cubicBezTo>
                <a:cubicBezTo>
                  <a:pt x="319875" y="153654"/>
                  <a:pt x="260265" y="84297"/>
                  <a:pt x="207576" y="9997"/>
                </a:cubicBezTo>
                <a:cubicBezTo>
                  <a:pt x="204469" y="5617"/>
                  <a:pt x="200867" y="885"/>
                  <a:pt x="195570" y="108"/>
                </a:cubicBezTo>
                <a:cubicBezTo>
                  <a:pt x="189284" y="-810"/>
                  <a:pt x="183916" y="4276"/>
                  <a:pt x="179608" y="8866"/>
                </a:cubicBezTo>
                <a:cubicBezTo>
                  <a:pt x="115336" y="78506"/>
                  <a:pt x="55302" y="152171"/>
                  <a:pt x="0" y="229226"/>
                </a:cubicBezTo>
                <a:cubicBezTo>
                  <a:pt x="36727" y="229650"/>
                  <a:pt x="73453" y="232405"/>
                  <a:pt x="106154" y="240668"/>
                </a:cubicBezTo>
                <a:close/>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4" name="Google Shape;584;p20"/>
          <p:cNvSpPr/>
          <p:nvPr/>
        </p:nvSpPr>
        <p:spPr>
          <a:xfrm rot="10800000" flipH="1">
            <a:off x="2585942" y="5970689"/>
            <a:ext cx="2145515" cy="45753"/>
          </a:xfrm>
          <a:custGeom>
            <a:avLst/>
            <a:gdLst/>
            <a:ahLst/>
            <a:cxnLst/>
            <a:rect l="l" t="t" r="r" b="b"/>
            <a:pathLst>
              <a:path w="487617" h="28462" extrusionOk="0">
                <a:moveTo>
                  <a:pt x="0" y="28463"/>
                </a:moveTo>
                <a:cubicBezTo>
                  <a:pt x="161809" y="9817"/>
                  <a:pt x="324749" y="282"/>
                  <a:pt x="487617" y="0"/>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85" name="Google Shape;585;p20"/>
          <p:cNvGrpSpPr/>
          <p:nvPr/>
        </p:nvGrpSpPr>
        <p:grpSpPr>
          <a:xfrm>
            <a:off x="5147599" y="890737"/>
            <a:ext cx="714761" cy="797669"/>
            <a:chOff x="5932213" y="4153080"/>
            <a:chExt cx="714761" cy="797669"/>
          </a:xfrm>
        </p:grpSpPr>
        <p:sp>
          <p:nvSpPr>
            <p:cNvPr id="586" name="Google Shape;586;p20"/>
            <p:cNvSpPr/>
            <p:nvPr/>
          </p:nvSpPr>
          <p:spPr>
            <a:xfrm>
              <a:off x="6140446" y="4442969"/>
              <a:ext cx="302911" cy="462703"/>
            </a:xfrm>
            <a:custGeom>
              <a:avLst/>
              <a:gdLst/>
              <a:ahLst/>
              <a:cxnLst/>
              <a:rect l="l" t="t" r="r" b="b"/>
              <a:pathLst>
                <a:path w="302911" h="462703" extrusionOk="0">
                  <a:moveTo>
                    <a:pt x="140740" y="462655"/>
                  </a:moveTo>
                  <a:cubicBezTo>
                    <a:pt x="129652" y="463361"/>
                    <a:pt x="119693" y="456369"/>
                    <a:pt x="117716" y="446340"/>
                  </a:cubicBezTo>
                  <a:cubicBezTo>
                    <a:pt x="110794" y="411873"/>
                    <a:pt x="93278" y="335312"/>
                    <a:pt x="67569" y="296537"/>
                  </a:cubicBezTo>
                  <a:cubicBezTo>
                    <a:pt x="33739" y="245614"/>
                    <a:pt x="-3483" y="191301"/>
                    <a:pt x="261" y="131832"/>
                  </a:cubicBezTo>
                  <a:cubicBezTo>
                    <a:pt x="3015" y="88325"/>
                    <a:pt x="29501" y="46584"/>
                    <a:pt x="69477" y="22641"/>
                  </a:cubicBezTo>
                  <a:cubicBezTo>
                    <a:pt x="109523" y="-1231"/>
                    <a:pt x="162070" y="-6670"/>
                    <a:pt x="206919" y="8445"/>
                  </a:cubicBezTo>
                  <a:cubicBezTo>
                    <a:pt x="223234" y="13954"/>
                    <a:pt x="238561" y="22005"/>
                    <a:pt x="251274" y="32812"/>
                  </a:cubicBezTo>
                  <a:cubicBezTo>
                    <a:pt x="275075" y="52940"/>
                    <a:pt x="288706" y="81333"/>
                    <a:pt x="296052" y="110220"/>
                  </a:cubicBezTo>
                  <a:cubicBezTo>
                    <a:pt x="308694" y="160154"/>
                    <a:pt x="303750" y="213620"/>
                    <a:pt x="282138" y="260941"/>
                  </a:cubicBezTo>
                  <a:cubicBezTo>
                    <a:pt x="269919" y="287709"/>
                    <a:pt x="252474" y="312641"/>
                    <a:pt x="243858" y="340609"/>
                  </a:cubicBezTo>
                  <a:cubicBezTo>
                    <a:pt x="236018" y="366247"/>
                    <a:pt x="238561" y="411096"/>
                    <a:pt x="240891" y="436664"/>
                  </a:cubicBezTo>
                  <a:cubicBezTo>
                    <a:pt x="241880" y="447399"/>
                    <a:pt x="233051" y="456722"/>
                    <a:pt x="221327" y="457428"/>
                  </a:cubicBezTo>
                  <a:lnTo>
                    <a:pt x="140740" y="462513"/>
                  </a:lnTo>
                  <a:close/>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7" name="Google Shape;587;p20"/>
            <p:cNvSpPr/>
            <p:nvPr/>
          </p:nvSpPr>
          <p:spPr>
            <a:xfrm>
              <a:off x="6204765" y="4536238"/>
              <a:ext cx="162465" cy="244655"/>
            </a:xfrm>
            <a:custGeom>
              <a:avLst/>
              <a:gdLst/>
              <a:ahLst/>
              <a:cxnLst/>
              <a:rect l="l" t="t" r="r" b="b"/>
              <a:pathLst>
                <a:path w="162465" h="244655" extrusionOk="0">
                  <a:moveTo>
                    <a:pt x="72537" y="244656"/>
                  </a:moveTo>
                  <a:cubicBezTo>
                    <a:pt x="75363" y="183421"/>
                    <a:pt x="65687" y="121622"/>
                    <a:pt x="44145" y="64201"/>
                  </a:cubicBezTo>
                  <a:cubicBezTo>
                    <a:pt x="40896" y="55655"/>
                    <a:pt x="37152" y="46756"/>
                    <a:pt x="30090" y="40964"/>
                  </a:cubicBezTo>
                  <a:cubicBezTo>
                    <a:pt x="23027" y="35173"/>
                    <a:pt x="11585" y="33619"/>
                    <a:pt x="5017" y="40046"/>
                  </a:cubicBezTo>
                  <a:cubicBezTo>
                    <a:pt x="1415" y="43577"/>
                    <a:pt x="-68" y="48804"/>
                    <a:pt x="2" y="53819"/>
                  </a:cubicBezTo>
                  <a:cubicBezTo>
                    <a:pt x="214" y="65402"/>
                    <a:pt x="8054" y="75784"/>
                    <a:pt x="17942" y="81787"/>
                  </a:cubicBezTo>
                  <a:cubicBezTo>
                    <a:pt x="27830" y="87791"/>
                    <a:pt x="39483" y="90051"/>
                    <a:pt x="50925" y="91534"/>
                  </a:cubicBezTo>
                  <a:cubicBezTo>
                    <a:pt x="58765" y="92523"/>
                    <a:pt x="67099" y="93159"/>
                    <a:pt x="74232" y="89768"/>
                  </a:cubicBezTo>
                  <a:cubicBezTo>
                    <a:pt x="86734" y="83836"/>
                    <a:pt x="90972" y="68439"/>
                    <a:pt x="93796" y="54878"/>
                  </a:cubicBezTo>
                  <a:cubicBezTo>
                    <a:pt x="95915" y="44849"/>
                    <a:pt x="97964" y="34608"/>
                    <a:pt x="96622" y="24437"/>
                  </a:cubicBezTo>
                  <a:cubicBezTo>
                    <a:pt x="95280" y="14267"/>
                    <a:pt x="89700" y="4096"/>
                    <a:pt x="80307" y="0"/>
                  </a:cubicBezTo>
                  <a:cubicBezTo>
                    <a:pt x="65404" y="17304"/>
                    <a:pt x="65969" y="45838"/>
                    <a:pt x="81507" y="62576"/>
                  </a:cubicBezTo>
                  <a:cubicBezTo>
                    <a:pt x="97046" y="79315"/>
                    <a:pt x="125508" y="81929"/>
                    <a:pt x="143872" y="68368"/>
                  </a:cubicBezTo>
                  <a:cubicBezTo>
                    <a:pt x="162235" y="54808"/>
                    <a:pt x="168027" y="26839"/>
                    <a:pt x="156585" y="7063"/>
                  </a:cubicBezTo>
                  <a:cubicBezTo>
                    <a:pt x="155172" y="4591"/>
                    <a:pt x="152983" y="1977"/>
                    <a:pt x="150158" y="2048"/>
                  </a:cubicBezTo>
                  <a:cubicBezTo>
                    <a:pt x="148180" y="2048"/>
                    <a:pt x="146485" y="3461"/>
                    <a:pt x="145073" y="4803"/>
                  </a:cubicBezTo>
                  <a:cubicBezTo>
                    <a:pt x="130382" y="18999"/>
                    <a:pt x="127274" y="41035"/>
                    <a:pt x="125226" y="61376"/>
                  </a:cubicBezTo>
                  <a:cubicBezTo>
                    <a:pt x="119223" y="122610"/>
                    <a:pt x="116680" y="187023"/>
                    <a:pt x="142389" y="242961"/>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8" name="Google Shape;588;p20"/>
            <p:cNvSpPr/>
            <p:nvPr/>
          </p:nvSpPr>
          <p:spPr>
            <a:xfrm>
              <a:off x="6237962" y="4782446"/>
              <a:ext cx="141256" cy="5934"/>
            </a:xfrm>
            <a:custGeom>
              <a:avLst/>
              <a:gdLst/>
              <a:ahLst/>
              <a:cxnLst/>
              <a:rect l="l" t="t" r="r" b="b"/>
              <a:pathLst>
                <a:path w="141256" h="5934" extrusionOk="0">
                  <a:moveTo>
                    <a:pt x="0" y="5934"/>
                  </a:moveTo>
                  <a:cubicBezTo>
                    <a:pt x="46968" y="1909"/>
                    <a:pt x="94077" y="-69"/>
                    <a:pt x="141256" y="2"/>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9" name="Google Shape;589;p20"/>
            <p:cNvSpPr/>
            <p:nvPr/>
          </p:nvSpPr>
          <p:spPr>
            <a:xfrm>
              <a:off x="6244177" y="4807380"/>
              <a:ext cx="130662" cy="5156"/>
            </a:xfrm>
            <a:custGeom>
              <a:avLst/>
              <a:gdLst/>
              <a:ahLst/>
              <a:cxnLst/>
              <a:rect l="l" t="t" r="r" b="b"/>
              <a:pathLst>
                <a:path w="130662" h="5156" extrusionOk="0">
                  <a:moveTo>
                    <a:pt x="0" y="5156"/>
                  </a:moveTo>
                  <a:lnTo>
                    <a:pt x="130662" y="0"/>
                  </a:ln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0" name="Google Shape;590;p20"/>
            <p:cNvSpPr/>
            <p:nvPr/>
          </p:nvSpPr>
          <p:spPr>
            <a:xfrm>
              <a:off x="6269109" y="4834857"/>
              <a:ext cx="109968" cy="3740"/>
            </a:xfrm>
            <a:custGeom>
              <a:avLst/>
              <a:gdLst/>
              <a:ahLst/>
              <a:cxnLst/>
              <a:rect l="l" t="t" r="r" b="b"/>
              <a:pathLst>
                <a:path w="109968" h="3740" extrusionOk="0">
                  <a:moveTo>
                    <a:pt x="0" y="3741"/>
                  </a:moveTo>
                  <a:cubicBezTo>
                    <a:pt x="36162" y="280"/>
                    <a:pt x="73241" y="-780"/>
                    <a:pt x="109968" y="562"/>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1" name="Google Shape;591;p20"/>
            <p:cNvSpPr/>
            <p:nvPr/>
          </p:nvSpPr>
          <p:spPr>
            <a:xfrm>
              <a:off x="6252511" y="4861622"/>
              <a:ext cx="113217" cy="4750"/>
            </a:xfrm>
            <a:custGeom>
              <a:avLst/>
              <a:gdLst/>
              <a:ahLst/>
              <a:cxnLst/>
              <a:rect l="l" t="t" r="r" b="b"/>
              <a:pathLst>
                <a:path w="113217" h="4750" extrusionOk="0">
                  <a:moveTo>
                    <a:pt x="0" y="4096"/>
                  </a:moveTo>
                  <a:cubicBezTo>
                    <a:pt x="37857" y="5721"/>
                    <a:pt x="75996" y="4308"/>
                    <a:pt x="113217" y="0"/>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2" name="Google Shape;592;p20"/>
            <p:cNvSpPr/>
            <p:nvPr/>
          </p:nvSpPr>
          <p:spPr>
            <a:xfrm>
              <a:off x="6283023" y="4900609"/>
              <a:ext cx="82633" cy="50140"/>
            </a:xfrm>
            <a:custGeom>
              <a:avLst/>
              <a:gdLst/>
              <a:ahLst/>
              <a:cxnLst/>
              <a:rect l="l" t="t" r="r" b="b"/>
              <a:pathLst>
                <a:path w="82633" h="50140" extrusionOk="0">
                  <a:moveTo>
                    <a:pt x="0" y="7840"/>
                  </a:moveTo>
                  <a:cubicBezTo>
                    <a:pt x="1766" y="21118"/>
                    <a:pt x="4238" y="35879"/>
                    <a:pt x="14761" y="44143"/>
                  </a:cubicBezTo>
                  <a:cubicBezTo>
                    <a:pt x="26203" y="53113"/>
                    <a:pt x="42942" y="50852"/>
                    <a:pt x="56220" y="44990"/>
                  </a:cubicBezTo>
                  <a:cubicBezTo>
                    <a:pt x="65049" y="41106"/>
                    <a:pt x="73524" y="35526"/>
                    <a:pt x="78539" y="27262"/>
                  </a:cubicBezTo>
                  <a:cubicBezTo>
                    <a:pt x="83553" y="18999"/>
                    <a:pt x="84401" y="7699"/>
                    <a:pt x="78609" y="0"/>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3" name="Google Shape;593;p20"/>
            <p:cNvSpPr/>
            <p:nvPr/>
          </p:nvSpPr>
          <p:spPr>
            <a:xfrm>
              <a:off x="5981441" y="4729830"/>
              <a:ext cx="80868" cy="47956"/>
            </a:xfrm>
            <a:custGeom>
              <a:avLst/>
              <a:gdLst/>
              <a:ahLst/>
              <a:cxnLst/>
              <a:rect l="l" t="t" r="r" b="b"/>
              <a:pathLst>
                <a:path w="80868" h="47956" extrusionOk="0">
                  <a:moveTo>
                    <a:pt x="0" y="47956"/>
                  </a:moveTo>
                  <a:cubicBezTo>
                    <a:pt x="26627" y="31430"/>
                    <a:pt x="53607" y="15397"/>
                    <a:pt x="80869" y="0"/>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4" name="Google Shape;594;p20"/>
            <p:cNvSpPr/>
            <p:nvPr/>
          </p:nvSpPr>
          <p:spPr>
            <a:xfrm>
              <a:off x="5932213" y="4591823"/>
              <a:ext cx="84330" cy="7486"/>
            </a:xfrm>
            <a:custGeom>
              <a:avLst/>
              <a:gdLst/>
              <a:ahLst/>
              <a:cxnLst/>
              <a:rect l="l" t="t" r="r" b="b"/>
              <a:pathLst>
                <a:path w="84330" h="7486" extrusionOk="0">
                  <a:moveTo>
                    <a:pt x="0" y="7487"/>
                  </a:moveTo>
                  <a:lnTo>
                    <a:pt x="84330" y="0"/>
                  </a:ln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5" name="Google Shape;595;p20"/>
            <p:cNvSpPr/>
            <p:nvPr/>
          </p:nvSpPr>
          <p:spPr>
            <a:xfrm>
              <a:off x="5979110" y="4302529"/>
              <a:ext cx="85954" cy="51629"/>
            </a:xfrm>
            <a:custGeom>
              <a:avLst/>
              <a:gdLst/>
              <a:ahLst/>
              <a:cxnLst/>
              <a:rect l="l" t="t" r="r" b="b"/>
              <a:pathLst>
                <a:path w="85954" h="51629" extrusionOk="0">
                  <a:moveTo>
                    <a:pt x="85954" y="51629"/>
                  </a:moveTo>
                  <a:cubicBezTo>
                    <a:pt x="56432" y="35950"/>
                    <a:pt x="27686" y="18717"/>
                    <a:pt x="0" y="0"/>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6" name="Google Shape;596;p20"/>
            <p:cNvSpPr/>
            <p:nvPr/>
          </p:nvSpPr>
          <p:spPr>
            <a:xfrm>
              <a:off x="6260182" y="4153080"/>
              <a:ext cx="7019" cy="103187"/>
            </a:xfrm>
            <a:custGeom>
              <a:avLst/>
              <a:gdLst/>
              <a:ahLst/>
              <a:cxnLst/>
              <a:rect l="l" t="t" r="r" b="b"/>
              <a:pathLst>
                <a:path w="7019" h="103187" extrusionOk="0">
                  <a:moveTo>
                    <a:pt x="7020" y="103188"/>
                  </a:moveTo>
                  <a:cubicBezTo>
                    <a:pt x="1017" y="69216"/>
                    <a:pt x="-1173" y="34537"/>
                    <a:pt x="593" y="0"/>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7" name="Google Shape;597;p20"/>
            <p:cNvSpPr/>
            <p:nvPr/>
          </p:nvSpPr>
          <p:spPr>
            <a:xfrm>
              <a:off x="6450059" y="4228511"/>
              <a:ext cx="68368" cy="90969"/>
            </a:xfrm>
            <a:custGeom>
              <a:avLst/>
              <a:gdLst/>
              <a:ahLst/>
              <a:cxnLst/>
              <a:rect l="l" t="t" r="r" b="b"/>
              <a:pathLst>
                <a:path w="68368" h="90969" extrusionOk="0">
                  <a:moveTo>
                    <a:pt x="0" y="90969"/>
                  </a:moveTo>
                  <a:lnTo>
                    <a:pt x="68368" y="0"/>
                  </a:ln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8" name="Google Shape;598;p20"/>
            <p:cNvSpPr/>
            <p:nvPr/>
          </p:nvSpPr>
          <p:spPr>
            <a:xfrm>
              <a:off x="6532270" y="4394417"/>
              <a:ext cx="102340" cy="33195"/>
            </a:xfrm>
            <a:custGeom>
              <a:avLst/>
              <a:gdLst/>
              <a:ahLst/>
              <a:cxnLst/>
              <a:rect l="l" t="t" r="r" b="b"/>
              <a:pathLst>
                <a:path w="102340" h="33195" extrusionOk="0">
                  <a:moveTo>
                    <a:pt x="0" y="33195"/>
                  </a:moveTo>
                  <a:cubicBezTo>
                    <a:pt x="19776" y="29805"/>
                    <a:pt x="38775" y="22954"/>
                    <a:pt x="57703" y="16103"/>
                  </a:cubicBezTo>
                  <a:lnTo>
                    <a:pt x="102340" y="0"/>
                  </a:ln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9" name="Google Shape;599;p20"/>
            <p:cNvSpPr/>
            <p:nvPr/>
          </p:nvSpPr>
          <p:spPr>
            <a:xfrm>
              <a:off x="6565395" y="4557475"/>
              <a:ext cx="81579" cy="4259"/>
            </a:xfrm>
            <a:custGeom>
              <a:avLst/>
              <a:gdLst/>
              <a:ahLst/>
              <a:cxnLst/>
              <a:rect l="l" t="t" r="r" b="b"/>
              <a:pathLst>
                <a:path w="81579" h="4259" extrusionOk="0">
                  <a:moveTo>
                    <a:pt x="0" y="4260"/>
                  </a:moveTo>
                  <a:lnTo>
                    <a:pt x="78397" y="2776"/>
                  </a:lnTo>
                  <a:cubicBezTo>
                    <a:pt x="79598" y="2776"/>
                    <a:pt x="81010" y="2565"/>
                    <a:pt x="81505" y="1505"/>
                  </a:cubicBezTo>
                  <a:cubicBezTo>
                    <a:pt x="81999" y="446"/>
                    <a:pt x="79881" y="-684"/>
                    <a:pt x="79739" y="516"/>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0" name="Google Shape;600;p20"/>
            <p:cNvSpPr/>
            <p:nvPr/>
          </p:nvSpPr>
          <p:spPr>
            <a:xfrm>
              <a:off x="6548585" y="4692892"/>
              <a:ext cx="97325" cy="45272"/>
            </a:xfrm>
            <a:custGeom>
              <a:avLst/>
              <a:gdLst/>
              <a:ahLst/>
              <a:cxnLst/>
              <a:rect l="l" t="t" r="r" b="b"/>
              <a:pathLst>
                <a:path w="97325" h="45272" extrusionOk="0">
                  <a:moveTo>
                    <a:pt x="0" y="0"/>
                  </a:moveTo>
                  <a:cubicBezTo>
                    <a:pt x="33336" y="13137"/>
                    <a:pt x="65826" y="28251"/>
                    <a:pt x="97325" y="45273"/>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01" name="Google Shape;601;p20"/>
          <p:cNvGrpSpPr/>
          <p:nvPr/>
        </p:nvGrpSpPr>
        <p:grpSpPr>
          <a:xfrm>
            <a:off x="8099619" y="5661568"/>
            <a:ext cx="718538" cy="497904"/>
            <a:chOff x="9711053" y="4291818"/>
            <a:chExt cx="718538" cy="497904"/>
          </a:xfrm>
        </p:grpSpPr>
        <p:sp>
          <p:nvSpPr>
            <p:cNvPr id="602" name="Google Shape;602;p20"/>
            <p:cNvSpPr/>
            <p:nvPr/>
          </p:nvSpPr>
          <p:spPr>
            <a:xfrm>
              <a:off x="9711053" y="4291818"/>
              <a:ext cx="718538" cy="497904"/>
            </a:xfrm>
            <a:custGeom>
              <a:avLst/>
              <a:gdLst/>
              <a:ahLst/>
              <a:cxnLst/>
              <a:rect l="l" t="t" r="r" b="b"/>
              <a:pathLst>
                <a:path w="718538" h="497904" extrusionOk="0">
                  <a:moveTo>
                    <a:pt x="269710" y="428548"/>
                  </a:moveTo>
                  <a:cubicBezTo>
                    <a:pt x="180366" y="420213"/>
                    <a:pt x="97519" y="388713"/>
                    <a:pt x="44336" y="316390"/>
                  </a:cubicBezTo>
                  <a:cubicBezTo>
                    <a:pt x="-62948" y="170543"/>
                    <a:pt x="55777" y="74700"/>
                    <a:pt x="74706" y="59445"/>
                  </a:cubicBezTo>
                  <a:cubicBezTo>
                    <a:pt x="126970" y="17279"/>
                    <a:pt x="280940" y="-18459"/>
                    <a:pt x="534778" y="10499"/>
                  </a:cubicBezTo>
                  <a:cubicBezTo>
                    <a:pt x="570304" y="14525"/>
                    <a:pt x="702096" y="55560"/>
                    <a:pt x="717563" y="186222"/>
                  </a:cubicBezTo>
                  <a:cubicBezTo>
                    <a:pt x="721590" y="220477"/>
                    <a:pt x="724697" y="412586"/>
                    <a:pt x="475097" y="434975"/>
                  </a:cubicBezTo>
                  <a:cubicBezTo>
                    <a:pt x="453485" y="436882"/>
                    <a:pt x="431802" y="437588"/>
                    <a:pt x="410401" y="440696"/>
                  </a:cubicBezTo>
                  <a:cubicBezTo>
                    <a:pt x="360538" y="447900"/>
                    <a:pt x="313712" y="469865"/>
                    <a:pt x="271758" y="497904"/>
                  </a:cubicBezTo>
                  <a:cubicBezTo>
                    <a:pt x="272818" y="473184"/>
                    <a:pt x="265684" y="448535"/>
                    <a:pt x="269781" y="428548"/>
                  </a:cubicBezTo>
                  <a:close/>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3" name="Google Shape;603;p20"/>
            <p:cNvSpPr/>
            <p:nvPr/>
          </p:nvSpPr>
          <p:spPr>
            <a:xfrm>
              <a:off x="9859283" y="4392752"/>
              <a:ext cx="426806" cy="10987"/>
            </a:xfrm>
            <a:custGeom>
              <a:avLst/>
              <a:gdLst/>
              <a:ahLst/>
              <a:cxnLst/>
              <a:rect l="l" t="t" r="r" b="b"/>
              <a:pathLst>
                <a:path w="426806" h="10987" extrusionOk="0">
                  <a:moveTo>
                    <a:pt x="0" y="10987"/>
                  </a:moveTo>
                  <a:cubicBezTo>
                    <a:pt x="142033" y="1735"/>
                    <a:pt x="284491" y="-1655"/>
                    <a:pt x="426807" y="746"/>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4" name="Google Shape;604;p20"/>
            <p:cNvSpPr/>
            <p:nvPr/>
          </p:nvSpPr>
          <p:spPr>
            <a:xfrm>
              <a:off x="9859283" y="4441526"/>
              <a:ext cx="441991" cy="20129"/>
            </a:xfrm>
            <a:custGeom>
              <a:avLst/>
              <a:gdLst/>
              <a:ahLst/>
              <a:cxnLst/>
              <a:rect l="l" t="t" r="r" b="b"/>
              <a:pathLst>
                <a:path w="441991" h="20129" extrusionOk="0">
                  <a:moveTo>
                    <a:pt x="0" y="20129"/>
                  </a:moveTo>
                  <a:cubicBezTo>
                    <a:pt x="147119" y="10100"/>
                    <a:pt x="294520" y="3390"/>
                    <a:pt x="441992" y="0"/>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5" name="Google Shape;605;p20"/>
            <p:cNvSpPr/>
            <p:nvPr/>
          </p:nvSpPr>
          <p:spPr>
            <a:xfrm>
              <a:off x="9861119" y="4501701"/>
              <a:ext cx="440861" cy="18433"/>
            </a:xfrm>
            <a:custGeom>
              <a:avLst/>
              <a:gdLst/>
              <a:ahLst/>
              <a:cxnLst/>
              <a:rect l="l" t="t" r="r" b="b"/>
              <a:pathLst>
                <a:path w="440861" h="18433" extrusionOk="0">
                  <a:moveTo>
                    <a:pt x="0" y="18434"/>
                  </a:moveTo>
                  <a:cubicBezTo>
                    <a:pt x="146766" y="9040"/>
                    <a:pt x="293813" y="2896"/>
                    <a:pt x="440862" y="0"/>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6" name="Google Shape;606;p20"/>
            <p:cNvSpPr/>
            <p:nvPr/>
          </p:nvSpPr>
          <p:spPr>
            <a:xfrm>
              <a:off x="9861966" y="4555943"/>
              <a:ext cx="447076" cy="24932"/>
            </a:xfrm>
            <a:custGeom>
              <a:avLst/>
              <a:gdLst/>
              <a:ahLst/>
              <a:cxnLst/>
              <a:rect l="l" t="t" r="r" b="b"/>
              <a:pathLst>
                <a:path w="447076" h="24932" extrusionOk="0">
                  <a:moveTo>
                    <a:pt x="0" y="24932"/>
                  </a:moveTo>
                  <a:cubicBezTo>
                    <a:pt x="148390" y="8264"/>
                    <a:pt x="297769" y="-70"/>
                    <a:pt x="447077" y="0"/>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07" name="Google Shape;607;p20"/>
          <p:cNvGrpSpPr/>
          <p:nvPr/>
        </p:nvGrpSpPr>
        <p:grpSpPr>
          <a:xfrm>
            <a:off x="10412711" y="4663833"/>
            <a:ext cx="757664" cy="739072"/>
            <a:chOff x="2714053" y="3696339"/>
            <a:chExt cx="757664" cy="739072"/>
          </a:xfrm>
        </p:grpSpPr>
        <p:sp>
          <p:nvSpPr>
            <p:cNvPr id="608" name="Google Shape;608;p20"/>
            <p:cNvSpPr/>
            <p:nvPr/>
          </p:nvSpPr>
          <p:spPr>
            <a:xfrm>
              <a:off x="2764821" y="3749611"/>
              <a:ext cx="656844" cy="658272"/>
            </a:xfrm>
            <a:custGeom>
              <a:avLst/>
              <a:gdLst/>
              <a:ahLst/>
              <a:cxnLst/>
              <a:rect l="l" t="t" r="r" b="b"/>
              <a:pathLst>
                <a:path w="656844" h="658272" extrusionOk="0">
                  <a:moveTo>
                    <a:pt x="95" y="463487"/>
                  </a:moveTo>
                  <a:cubicBezTo>
                    <a:pt x="139160" y="292227"/>
                    <a:pt x="347758" y="183737"/>
                    <a:pt x="469773" y="0"/>
                  </a:cubicBezTo>
                  <a:cubicBezTo>
                    <a:pt x="523589" y="65437"/>
                    <a:pt x="586835" y="123063"/>
                    <a:pt x="656844" y="170783"/>
                  </a:cubicBezTo>
                  <a:cubicBezTo>
                    <a:pt x="553498" y="273367"/>
                    <a:pt x="466725" y="392239"/>
                    <a:pt x="358045" y="489204"/>
                  </a:cubicBezTo>
                  <a:cubicBezTo>
                    <a:pt x="297371" y="543306"/>
                    <a:pt x="229171" y="591312"/>
                    <a:pt x="183071" y="658273"/>
                  </a:cubicBezTo>
                  <a:cubicBezTo>
                    <a:pt x="178308" y="633127"/>
                    <a:pt x="158115" y="613886"/>
                    <a:pt x="136970" y="599504"/>
                  </a:cubicBezTo>
                  <a:cubicBezTo>
                    <a:pt x="115824" y="585121"/>
                    <a:pt x="92297" y="573786"/>
                    <a:pt x="74295" y="555593"/>
                  </a:cubicBezTo>
                  <a:cubicBezTo>
                    <a:pt x="45529" y="526352"/>
                    <a:pt x="31052" y="479965"/>
                    <a:pt x="0" y="463487"/>
                  </a:cubicBezTo>
                  <a:close/>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9" name="Google Shape;609;p20"/>
            <p:cNvSpPr/>
            <p:nvPr/>
          </p:nvSpPr>
          <p:spPr>
            <a:xfrm>
              <a:off x="3209924" y="3793140"/>
              <a:ext cx="168783" cy="169544"/>
            </a:xfrm>
            <a:custGeom>
              <a:avLst/>
              <a:gdLst/>
              <a:ahLst/>
              <a:cxnLst/>
              <a:rect l="l" t="t" r="r" b="b"/>
              <a:pathLst>
                <a:path w="168783" h="169544" extrusionOk="0">
                  <a:moveTo>
                    <a:pt x="0" y="0"/>
                  </a:moveTo>
                  <a:cubicBezTo>
                    <a:pt x="3810" y="12382"/>
                    <a:pt x="14954" y="20764"/>
                    <a:pt x="25241" y="28670"/>
                  </a:cubicBezTo>
                  <a:cubicBezTo>
                    <a:pt x="55816" y="52292"/>
                    <a:pt x="83820" y="79248"/>
                    <a:pt x="111633" y="106108"/>
                  </a:cubicBezTo>
                  <a:cubicBezTo>
                    <a:pt x="125349" y="119348"/>
                    <a:pt x="139160" y="132683"/>
                    <a:pt x="149257" y="148780"/>
                  </a:cubicBezTo>
                  <a:cubicBezTo>
                    <a:pt x="154400" y="157067"/>
                    <a:pt x="159544" y="166688"/>
                    <a:pt x="168783" y="169545"/>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0" name="Google Shape;610;p20"/>
            <p:cNvSpPr/>
            <p:nvPr/>
          </p:nvSpPr>
          <p:spPr>
            <a:xfrm>
              <a:off x="2817303" y="3835526"/>
              <a:ext cx="427100" cy="432720"/>
            </a:xfrm>
            <a:custGeom>
              <a:avLst/>
              <a:gdLst/>
              <a:ahLst/>
              <a:cxnLst/>
              <a:rect l="l" t="t" r="r" b="b"/>
              <a:pathLst>
                <a:path w="427100" h="432720" extrusionOk="0">
                  <a:moveTo>
                    <a:pt x="0" y="432721"/>
                  </a:moveTo>
                  <a:lnTo>
                    <a:pt x="427101" y="0"/>
                  </a:ln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1" name="Google Shape;611;p20"/>
            <p:cNvSpPr/>
            <p:nvPr/>
          </p:nvSpPr>
          <p:spPr>
            <a:xfrm>
              <a:off x="2898933" y="3900677"/>
              <a:ext cx="418433" cy="438054"/>
            </a:xfrm>
            <a:custGeom>
              <a:avLst/>
              <a:gdLst/>
              <a:ahLst/>
              <a:cxnLst/>
              <a:rect l="l" t="t" r="r" b="b"/>
              <a:pathLst>
                <a:path w="418433" h="438054" extrusionOk="0">
                  <a:moveTo>
                    <a:pt x="0" y="438055"/>
                  </a:moveTo>
                  <a:lnTo>
                    <a:pt x="418433" y="0"/>
                  </a:ln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2" name="Google Shape;612;p20"/>
            <p:cNvSpPr/>
            <p:nvPr/>
          </p:nvSpPr>
          <p:spPr>
            <a:xfrm>
              <a:off x="3232975" y="3696339"/>
              <a:ext cx="238742" cy="223959"/>
            </a:xfrm>
            <a:custGeom>
              <a:avLst/>
              <a:gdLst/>
              <a:ahLst/>
              <a:cxnLst/>
              <a:rect l="l" t="t" r="r" b="b"/>
              <a:pathLst>
                <a:path w="238742" h="223959" extrusionOk="0">
                  <a:moveTo>
                    <a:pt x="0" y="56225"/>
                  </a:moveTo>
                  <a:cubicBezTo>
                    <a:pt x="12478" y="28507"/>
                    <a:pt x="41529" y="11457"/>
                    <a:pt x="70961" y="4313"/>
                  </a:cubicBezTo>
                  <a:cubicBezTo>
                    <a:pt x="116681" y="-6736"/>
                    <a:pt x="168402" y="3361"/>
                    <a:pt x="202597" y="35555"/>
                  </a:cubicBezTo>
                  <a:cubicBezTo>
                    <a:pt x="236791" y="67750"/>
                    <a:pt x="249746" y="122614"/>
                    <a:pt x="228219" y="164428"/>
                  </a:cubicBezTo>
                  <a:cubicBezTo>
                    <a:pt x="216884" y="186431"/>
                    <a:pt x="197739" y="203386"/>
                    <a:pt x="184023" y="223960"/>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3" name="Google Shape;613;p20"/>
            <p:cNvSpPr/>
            <p:nvPr/>
          </p:nvSpPr>
          <p:spPr>
            <a:xfrm>
              <a:off x="2714053" y="4208621"/>
              <a:ext cx="240982" cy="226790"/>
            </a:xfrm>
            <a:custGeom>
              <a:avLst/>
              <a:gdLst/>
              <a:ahLst/>
              <a:cxnLst/>
              <a:rect l="l" t="t" r="r" b="b"/>
              <a:pathLst>
                <a:path w="240982" h="226790" extrusionOk="0">
                  <a:moveTo>
                    <a:pt x="49244" y="0"/>
                  </a:moveTo>
                  <a:cubicBezTo>
                    <a:pt x="39910" y="77343"/>
                    <a:pt x="38671" y="159067"/>
                    <a:pt x="0" y="226790"/>
                  </a:cubicBezTo>
                  <a:lnTo>
                    <a:pt x="190310" y="209359"/>
                  </a:lnTo>
                  <a:cubicBezTo>
                    <a:pt x="207550" y="207740"/>
                    <a:pt x="225266" y="206121"/>
                    <a:pt x="240982" y="198787"/>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4" name="Google Shape;614;p20"/>
            <p:cNvSpPr/>
            <p:nvPr/>
          </p:nvSpPr>
          <p:spPr>
            <a:xfrm>
              <a:off x="2719577" y="4345971"/>
              <a:ext cx="107822" cy="89439"/>
            </a:xfrm>
            <a:custGeom>
              <a:avLst/>
              <a:gdLst/>
              <a:ahLst/>
              <a:cxnLst/>
              <a:rect l="l" t="t" r="r" b="b"/>
              <a:pathLst>
                <a:path w="107822" h="89439" extrusionOk="0">
                  <a:moveTo>
                    <a:pt x="26289" y="0"/>
                  </a:moveTo>
                  <a:cubicBezTo>
                    <a:pt x="14859" y="28575"/>
                    <a:pt x="11430" y="60770"/>
                    <a:pt x="0" y="89440"/>
                  </a:cubicBezTo>
                  <a:cubicBezTo>
                    <a:pt x="13430" y="84868"/>
                    <a:pt x="22955" y="85249"/>
                    <a:pt x="37052" y="84296"/>
                  </a:cubicBezTo>
                  <a:cubicBezTo>
                    <a:pt x="62198" y="82582"/>
                    <a:pt x="82486" y="76010"/>
                    <a:pt x="107823" y="76010"/>
                  </a:cubicBezTo>
                  <a:cubicBezTo>
                    <a:pt x="86582" y="57150"/>
                    <a:pt x="73914" y="49911"/>
                    <a:pt x="59436" y="35338"/>
                  </a:cubicBezTo>
                  <a:cubicBezTo>
                    <a:pt x="49149" y="25051"/>
                    <a:pt x="41719" y="14383"/>
                    <a:pt x="26384" y="0"/>
                  </a:cubicBezTo>
                  <a:close/>
                </a:path>
              </a:pathLst>
            </a:custGeom>
            <a:solidFill>
              <a:srgbClr val="000000"/>
            </a:solid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15" name="Google Shape;615;p20"/>
          <p:cNvGrpSpPr/>
          <p:nvPr/>
        </p:nvGrpSpPr>
        <p:grpSpPr>
          <a:xfrm>
            <a:off x="9377004" y="837727"/>
            <a:ext cx="679947" cy="652506"/>
            <a:chOff x="3896486" y="3679569"/>
            <a:chExt cx="792294" cy="760319"/>
          </a:xfrm>
        </p:grpSpPr>
        <p:sp>
          <p:nvSpPr>
            <p:cNvPr id="616" name="Google Shape;616;p20"/>
            <p:cNvSpPr/>
            <p:nvPr/>
          </p:nvSpPr>
          <p:spPr>
            <a:xfrm>
              <a:off x="4023740" y="3792188"/>
              <a:ext cx="549116" cy="527138"/>
            </a:xfrm>
            <a:custGeom>
              <a:avLst/>
              <a:gdLst/>
              <a:ahLst/>
              <a:cxnLst/>
              <a:rect l="l" t="t" r="r" b="b"/>
              <a:pathLst>
                <a:path w="549116" h="527138" extrusionOk="0">
                  <a:moveTo>
                    <a:pt x="356330" y="0"/>
                  </a:moveTo>
                  <a:cubicBezTo>
                    <a:pt x="314420" y="41720"/>
                    <a:pt x="272034" y="83058"/>
                    <a:pt x="229267" y="123920"/>
                  </a:cubicBezTo>
                  <a:cubicBezTo>
                    <a:pt x="225457" y="127635"/>
                    <a:pt x="221266" y="131445"/>
                    <a:pt x="216122" y="132588"/>
                  </a:cubicBezTo>
                  <a:cubicBezTo>
                    <a:pt x="209740" y="134017"/>
                    <a:pt x="203263" y="131064"/>
                    <a:pt x="197263" y="128397"/>
                  </a:cubicBezTo>
                  <a:cubicBezTo>
                    <a:pt x="163449" y="113443"/>
                    <a:pt x="125635" y="105632"/>
                    <a:pt x="89154" y="111633"/>
                  </a:cubicBezTo>
                  <a:cubicBezTo>
                    <a:pt x="52673" y="117634"/>
                    <a:pt x="17812" y="138684"/>
                    <a:pt x="0" y="171069"/>
                  </a:cubicBezTo>
                  <a:lnTo>
                    <a:pt x="236220" y="393478"/>
                  </a:lnTo>
                  <a:cubicBezTo>
                    <a:pt x="274606" y="429673"/>
                    <a:pt x="313372" y="466154"/>
                    <a:pt x="343662" y="509302"/>
                  </a:cubicBezTo>
                  <a:cubicBezTo>
                    <a:pt x="348234" y="515779"/>
                    <a:pt x="352996" y="522732"/>
                    <a:pt x="360331" y="525685"/>
                  </a:cubicBezTo>
                  <a:cubicBezTo>
                    <a:pt x="375095" y="531590"/>
                    <a:pt x="390430" y="518446"/>
                    <a:pt x="399193" y="505206"/>
                  </a:cubicBezTo>
                  <a:cubicBezTo>
                    <a:pt x="435959" y="449485"/>
                    <a:pt x="430911" y="369570"/>
                    <a:pt x="387287" y="318992"/>
                  </a:cubicBezTo>
                  <a:cubicBezTo>
                    <a:pt x="441293" y="274320"/>
                    <a:pt x="495205" y="229457"/>
                    <a:pt x="549116" y="184499"/>
                  </a:cubicBezTo>
                  <a:cubicBezTo>
                    <a:pt x="487204" y="117729"/>
                    <a:pt x="422243" y="53816"/>
                    <a:pt x="356425" y="0"/>
                  </a:cubicBezTo>
                  <a:close/>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7" name="Google Shape;617;p20"/>
            <p:cNvSpPr/>
            <p:nvPr/>
          </p:nvSpPr>
          <p:spPr>
            <a:xfrm>
              <a:off x="4372260" y="3679569"/>
              <a:ext cx="316520" cy="306768"/>
            </a:xfrm>
            <a:custGeom>
              <a:avLst/>
              <a:gdLst/>
              <a:ahLst/>
              <a:cxnLst/>
              <a:rect l="l" t="t" r="r" b="b"/>
              <a:pathLst>
                <a:path w="316520" h="306768" extrusionOk="0">
                  <a:moveTo>
                    <a:pt x="7429" y="113857"/>
                  </a:moveTo>
                  <a:cubicBezTo>
                    <a:pt x="3048" y="94998"/>
                    <a:pt x="-1334" y="75757"/>
                    <a:pt x="381" y="56422"/>
                  </a:cubicBezTo>
                  <a:cubicBezTo>
                    <a:pt x="2095" y="37086"/>
                    <a:pt x="10763" y="17464"/>
                    <a:pt x="27241" y="7273"/>
                  </a:cubicBezTo>
                  <a:cubicBezTo>
                    <a:pt x="52768" y="-8634"/>
                    <a:pt x="87630" y="3558"/>
                    <a:pt x="109251" y="24513"/>
                  </a:cubicBezTo>
                  <a:cubicBezTo>
                    <a:pt x="138302" y="52611"/>
                    <a:pt x="255841" y="139765"/>
                    <a:pt x="294513" y="203011"/>
                  </a:cubicBezTo>
                  <a:cubicBezTo>
                    <a:pt x="306895" y="223299"/>
                    <a:pt x="327660" y="259399"/>
                    <a:pt x="309181" y="277973"/>
                  </a:cubicBezTo>
                  <a:cubicBezTo>
                    <a:pt x="282892" y="304262"/>
                    <a:pt x="235362" y="314073"/>
                    <a:pt x="200501" y="301024"/>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8" name="Google Shape;618;p20"/>
            <p:cNvSpPr/>
            <p:nvPr/>
          </p:nvSpPr>
          <p:spPr>
            <a:xfrm>
              <a:off x="3896486" y="4104608"/>
              <a:ext cx="354806" cy="335280"/>
            </a:xfrm>
            <a:custGeom>
              <a:avLst/>
              <a:gdLst/>
              <a:ahLst/>
              <a:cxnLst/>
              <a:rect l="l" t="t" r="r" b="b"/>
              <a:pathLst>
                <a:path w="354806" h="335280" extrusionOk="0">
                  <a:moveTo>
                    <a:pt x="277463" y="0"/>
                  </a:moveTo>
                  <a:cubicBezTo>
                    <a:pt x="192786" y="114205"/>
                    <a:pt x="95917" y="230410"/>
                    <a:pt x="0" y="335280"/>
                  </a:cubicBezTo>
                  <a:cubicBezTo>
                    <a:pt x="129540" y="257842"/>
                    <a:pt x="243554" y="174784"/>
                    <a:pt x="354806" y="72771"/>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9" name="Google Shape;619;p20"/>
            <p:cNvSpPr/>
            <p:nvPr/>
          </p:nvSpPr>
          <p:spPr>
            <a:xfrm>
              <a:off x="4284249" y="3882485"/>
              <a:ext cx="66484" cy="74961"/>
            </a:xfrm>
            <a:custGeom>
              <a:avLst/>
              <a:gdLst/>
              <a:ahLst/>
              <a:cxnLst/>
              <a:rect l="l" t="t" r="r" b="b"/>
              <a:pathLst>
                <a:path w="66484" h="74961" extrusionOk="0">
                  <a:moveTo>
                    <a:pt x="0" y="74962"/>
                  </a:moveTo>
                  <a:cubicBezTo>
                    <a:pt x="16859" y="45911"/>
                    <a:pt x="39624" y="20288"/>
                    <a:pt x="66484" y="0"/>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20" name="Google Shape;620;p20"/>
          <p:cNvGrpSpPr/>
          <p:nvPr/>
        </p:nvGrpSpPr>
        <p:grpSpPr>
          <a:xfrm rot="742108">
            <a:off x="1083385" y="1069488"/>
            <a:ext cx="741052" cy="743051"/>
            <a:chOff x="7970244" y="-543333"/>
            <a:chExt cx="741045" cy="743044"/>
          </a:xfrm>
        </p:grpSpPr>
        <p:sp>
          <p:nvSpPr>
            <p:cNvPr id="621" name="Google Shape;621;p20"/>
            <p:cNvSpPr/>
            <p:nvPr/>
          </p:nvSpPr>
          <p:spPr>
            <a:xfrm>
              <a:off x="8025585" y="-541714"/>
              <a:ext cx="684847" cy="707802"/>
            </a:xfrm>
            <a:custGeom>
              <a:avLst/>
              <a:gdLst/>
              <a:ahLst/>
              <a:cxnLst/>
              <a:rect l="l" t="t" r="r" b="b"/>
              <a:pathLst>
                <a:path w="684847" h="707802" extrusionOk="0">
                  <a:moveTo>
                    <a:pt x="212027" y="376333"/>
                  </a:moveTo>
                  <a:lnTo>
                    <a:pt x="169355" y="534924"/>
                  </a:lnTo>
                  <a:cubicBezTo>
                    <a:pt x="196691" y="530161"/>
                    <a:pt x="216789" y="507873"/>
                    <a:pt x="238125" y="490157"/>
                  </a:cubicBezTo>
                  <a:cubicBezTo>
                    <a:pt x="259461" y="472440"/>
                    <a:pt x="289656" y="458153"/>
                    <a:pt x="313944" y="471487"/>
                  </a:cubicBezTo>
                  <a:cubicBezTo>
                    <a:pt x="390525" y="542163"/>
                    <a:pt x="458914" y="621602"/>
                    <a:pt x="517493" y="707803"/>
                  </a:cubicBezTo>
                  <a:cubicBezTo>
                    <a:pt x="500158" y="645319"/>
                    <a:pt x="517589" y="579120"/>
                    <a:pt x="535305" y="516731"/>
                  </a:cubicBezTo>
                  <a:cubicBezTo>
                    <a:pt x="584073" y="344233"/>
                    <a:pt x="634460" y="172117"/>
                    <a:pt x="684848" y="0"/>
                  </a:cubicBezTo>
                  <a:cubicBezTo>
                    <a:pt x="522161" y="68675"/>
                    <a:pt x="350806" y="113919"/>
                    <a:pt x="180118" y="158972"/>
                  </a:cubicBezTo>
                  <a:lnTo>
                    <a:pt x="0" y="206502"/>
                  </a:lnTo>
                  <a:cubicBezTo>
                    <a:pt x="83534" y="240316"/>
                    <a:pt x="155639" y="301466"/>
                    <a:pt x="212027" y="376333"/>
                  </a:cubicBezTo>
                  <a:close/>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2" name="Google Shape;622;p20"/>
            <p:cNvSpPr/>
            <p:nvPr/>
          </p:nvSpPr>
          <p:spPr>
            <a:xfrm>
              <a:off x="8239326" y="-543333"/>
              <a:ext cx="471963" cy="480440"/>
            </a:xfrm>
            <a:custGeom>
              <a:avLst/>
              <a:gdLst/>
              <a:ahLst/>
              <a:cxnLst/>
              <a:rect l="l" t="t" r="r" b="b"/>
              <a:pathLst>
                <a:path w="471963" h="480440" extrusionOk="0">
                  <a:moveTo>
                    <a:pt x="0" y="371380"/>
                  </a:moveTo>
                  <a:cubicBezTo>
                    <a:pt x="156210" y="246221"/>
                    <a:pt x="313563" y="122396"/>
                    <a:pt x="471964" y="0"/>
                  </a:cubicBezTo>
                  <a:cubicBezTo>
                    <a:pt x="355282" y="162877"/>
                    <a:pt x="238506" y="325850"/>
                    <a:pt x="110966" y="480441"/>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3" name="Google Shape;623;p20"/>
            <p:cNvSpPr/>
            <p:nvPr/>
          </p:nvSpPr>
          <p:spPr>
            <a:xfrm>
              <a:off x="7970244" y="166945"/>
              <a:ext cx="47815" cy="32766"/>
            </a:xfrm>
            <a:custGeom>
              <a:avLst/>
              <a:gdLst/>
              <a:ahLst/>
              <a:cxnLst/>
              <a:rect l="l" t="t" r="r" b="b"/>
              <a:pathLst>
                <a:path w="47815" h="32766" extrusionOk="0">
                  <a:moveTo>
                    <a:pt x="0" y="32766"/>
                  </a:moveTo>
                  <a:lnTo>
                    <a:pt x="47816" y="0"/>
                  </a:ln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4" name="Google Shape;624;p20"/>
            <p:cNvSpPr/>
            <p:nvPr/>
          </p:nvSpPr>
          <p:spPr>
            <a:xfrm>
              <a:off x="8088640" y="33595"/>
              <a:ext cx="52863" cy="52863"/>
            </a:xfrm>
            <a:custGeom>
              <a:avLst/>
              <a:gdLst/>
              <a:ahLst/>
              <a:cxnLst/>
              <a:rect l="l" t="t" r="r" b="b"/>
              <a:pathLst>
                <a:path w="52863" h="52863" extrusionOk="0">
                  <a:moveTo>
                    <a:pt x="0" y="52864"/>
                  </a:moveTo>
                  <a:lnTo>
                    <a:pt x="52864" y="0"/>
                  </a:ln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extLst>
      <p:ext uri="{BB962C8B-B14F-4D97-AF65-F5344CB8AC3E}">
        <p14:creationId xmlns="" xmlns:p14="http://schemas.microsoft.com/office/powerpoint/2010/main" val="2671905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003 Talking Points">
  <p:cSld name="003 Talking Points">
    <p:spTree>
      <p:nvGrpSpPr>
        <p:cNvPr id="1" name="Shape 147"/>
        <p:cNvGrpSpPr/>
        <p:nvPr/>
      </p:nvGrpSpPr>
      <p:grpSpPr>
        <a:xfrm>
          <a:off x="0" y="0"/>
          <a:ext cx="0" cy="0"/>
          <a:chOff x="0" y="0"/>
          <a:chExt cx="0" cy="0"/>
        </a:xfrm>
      </p:grpSpPr>
      <p:sp>
        <p:nvSpPr>
          <p:cNvPr id="148" name="Google Shape;148;p5"/>
          <p:cNvSpPr/>
          <p:nvPr/>
        </p:nvSpPr>
        <p:spPr>
          <a:xfrm>
            <a:off x="0" y="5064596"/>
            <a:ext cx="2660700" cy="1793400"/>
          </a:xfrm>
          <a:prstGeom prst="rtTriangl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49" name="Google Shape;149;p5"/>
          <p:cNvSpPr/>
          <p:nvPr/>
        </p:nvSpPr>
        <p:spPr>
          <a:xfrm>
            <a:off x="462403" y="589064"/>
            <a:ext cx="11267100" cy="5832300"/>
          </a:xfrm>
          <a:prstGeom prst="rect">
            <a:avLst/>
          </a:prstGeom>
          <a:solidFill>
            <a:schemeClr val="lt1"/>
          </a:solidFill>
          <a:ln>
            <a:noFill/>
          </a:ln>
          <a:effectLst>
            <a:outerShdw blurRad="190500" dist="889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150" name="Google Shape;150;p5"/>
          <p:cNvPicPr preferRelativeResize="0"/>
          <p:nvPr/>
        </p:nvPicPr>
        <p:blipFill rotWithShape="1">
          <a:blip r:embed="rId2" cstate="print">
            <a:alphaModFix/>
          </a:blip>
          <a:srcRect/>
          <a:stretch/>
        </p:blipFill>
        <p:spPr>
          <a:xfrm>
            <a:off x="5156788" y="-76188"/>
            <a:ext cx="1878418" cy="970517"/>
          </a:xfrm>
          <a:prstGeom prst="rect">
            <a:avLst/>
          </a:prstGeom>
          <a:noFill/>
          <a:ln>
            <a:noFill/>
          </a:ln>
          <a:effectLst>
            <a:outerShdw blurRad="50800" dist="38100" dir="10800000" algn="r" rotWithShape="0">
              <a:srgbClr val="000000">
                <a:alpha val="40000"/>
              </a:srgbClr>
            </a:outerShdw>
          </a:effectLst>
        </p:spPr>
      </p:pic>
      <p:sp>
        <p:nvSpPr>
          <p:cNvPr id="151" name="Google Shape;151;p5"/>
          <p:cNvSpPr txBox="1">
            <a:spLocks noGrp="1"/>
          </p:cNvSpPr>
          <p:nvPr>
            <p:ph type="title"/>
          </p:nvPr>
        </p:nvSpPr>
        <p:spPr>
          <a:xfrm>
            <a:off x="837275" y="1101675"/>
            <a:ext cx="10531800" cy="7137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52" name="Google Shape;152;p5"/>
          <p:cNvSpPr txBox="1">
            <a:spLocks noGrp="1"/>
          </p:cNvSpPr>
          <p:nvPr>
            <p:ph type="body" idx="1"/>
          </p:nvPr>
        </p:nvSpPr>
        <p:spPr>
          <a:xfrm>
            <a:off x="837275" y="2962127"/>
            <a:ext cx="3095400" cy="12363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153" name="Google Shape;153;p5"/>
          <p:cNvSpPr txBox="1">
            <a:spLocks noGrp="1"/>
          </p:cNvSpPr>
          <p:nvPr>
            <p:ph type="body" idx="2"/>
          </p:nvPr>
        </p:nvSpPr>
        <p:spPr>
          <a:xfrm>
            <a:off x="4555664" y="2962127"/>
            <a:ext cx="3095400" cy="12363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154" name="Google Shape;154;p5"/>
          <p:cNvSpPr txBox="1">
            <a:spLocks noGrp="1"/>
          </p:cNvSpPr>
          <p:nvPr>
            <p:ph type="body" idx="3"/>
          </p:nvPr>
        </p:nvSpPr>
        <p:spPr>
          <a:xfrm>
            <a:off x="837275" y="4869839"/>
            <a:ext cx="3095400" cy="12363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155" name="Google Shape;155;p5"/>
          <p:cNvSpPr txBox="1">
            <a:spLocks noGrp="1"/>
          </p:cNvSpPr>
          <p:nvPr>
            <p:ph type="body" idx="4"/>
          </p:nvPr>
        </p:nvSpPr>
        <p:spPr>
          <a:xfrm>
            <a:off x="4555664" y="4869839"/>
            <a:ext cx="3095400" cy="12363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156" name="Google Shape;156;p5"/>
          <p:cNvSpPr txBox="1">
            <a:spLocks noGrp="1"/>
          </p:cNvSpPr>
          <p:nvPr>
            <p:ph type="title" idx="5"/>
          </p:nvPr>
        </p:nvSpPr>
        <p:spPr>
          <a:xfrm>
            <a:off x="837275" y="2311813"/>
            <a:ext cx="3095400" cy="6501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100">
                <a:highlight>
                  <a:schemeClr val="accent2"/>
                </a:highlight>
              </a:defRPr>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157" name="Google Shape;157;p5"/>
          <p:cNvSpPr txBox="1">
            <a:spLocks noGrp="1"/>
          </p:cNvSpPr>
          <p:nvPr>
            <p:ph type="title" idx="6"/>
          </p:nvPr>
        </p:nvSpPr>
        <p:spPr>
          <a:xfrm>
            <a:off x="4555664" y="2311813"/>
            <a:ext cx="3095400" cy="6501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100">
                <a:highlight>
                  <a:schemeClr val="accent2"/>
                </a:highlight>
              </a:defRPr>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158" name="Google Shape;158;p5"/>
          <p:cNvSpPr txBox="1">
            <a:spLocks noGrp="1"/>
          </p:cNvSpPr>
          <p:nvPr>
            <p:ph type="title" idx="7"/>
          </p:nvPr>
        </p:nvSpPr>
        <p:spPr>
          <a:xfrm>
            <a:off x="837275" y="4219525"/>
            <a:ext cx="3095400" cy="6501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100">
                <a:highlight>
                  <a:schemeClr val="accent2"/>
                </a:highlight>
              </a:defRPr>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159" name="Google Shape;159;p5"/>
          <p:cNvSpPr txBox="1">
            <a:spLocks noGrp="1"/>
          </p:cNvSpPr>
          <p:nvPr>
            <p:ph type="title" idx="8"/>
          </p:nvPr>
        </p:nvSpPr>
        <p:spPr>
          <a:xfrm>
            <a:off x="4555664" y="4219525"/>
            <a:ext cx="3095400" cy="6501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100">
                <a:highlight>
                  <a:schemeClr val="accent2"/>
                </a:highlight>
              </a:defRPr>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160" name="Google Shape;160;p5"/>
          <p:cNvSpPr txBox="1">
            <a:spLocks noGrp="1"/>
          </p:cNvSpPr>
          <p:nvPr>
            <p:ph type="body" idx="9"/>
          </p:nvPr>
        </p:nvSpPr>
        <p:spPr>
          <a:xfrm>
            <a:off x="8274053" y="2962127"/>
            <a:ext cx="3095400" cy="12363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161" name="Google Shape;161;p5"/>
          <p:cNvSpPr txBox="1">
            <a:spLocks noGrp="1"/>
          </p:cNvSpPr>
          <p:nvPr>
            <p:ph type="body" idx="13"/>
          </p:nvPr>
        </p:nvSpPr>
        <p:spPr>
          <a:xfrm>
            <a:off x="8274053" y="4869839"/>
            <a:ext cx="3095400" cy="12363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162" name="Google Shape;162;p5"/>
          <p:cNvSpPr txBox="1">
            <a:spLocks noGrp="1"/>
          </p:cNvSpPr>
          <p:nvPr>
            <p:ph type="title" idx="14"/>
          </p:nvPr>
        </p:nvSpPr>
        <p:spPr>
          <a:xfrm>
            <a:off x="8274053" y="2311813"/>
            <a:ext cx="3095400" cy="6501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100">
                <a:highlight>
                  <a:schemeClr val="accent2"/>
                </a:highlight>
              </a:defRPr>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163" name="Google Shape;163;p5"/>
          <p:cNvSpPr txBox="1">
            <a:spLocks noGrp="1"/>
          </p:cNvSpPr>
          <p:nvPr>
            <p:ph type="title" idx="15"/>
          </p:nvPr>
        </p:nvSpPr>
        <p:spPr>
          <a:xfrm>
            <a:off x="8274053" y="4219525"/>
            <a:ext cx="3095400" cy="6501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100">
                <a:highlight>
                  <a:schemeClr val="accent2"/>
                </a:highlight>
              </a:defRPr>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164" name="Google Shape;164;p5"/>
          <p:cNvSpPr/>
          <p:nvPr/>
        </p:nvSpPr>
        <p:spPr>
          <a:xfrm flipH="1">
            <a:off x="10602025" y="705229"/>
            <a:ext cx="767416" cy="1110134"/>
          </a:xfrm>
          <a:custGeom>
            <a:avLst/>
            <a:gdLst/>
            <a:ahLst/>
            <a:cxnLst/>
            <a:rect l="l" t="t" r="r" b="b"/>
            <a:pathLst>
              <a:path w="767416" h="1110134" extrusionOk="0">
                <a:moveTo>
                  <a:pt x="9081" y="8758"/>
                </a:moveTo>
                <a:cubicBezTo>
                  <a:pt x="-6386" y="322206"/>
                  <a:pt x="2372" y="709461"/>
                  <a:pt x="3361" y="735593"/>
                </a:cubicBezTo>
                <a:cubicBezTo>
                  <a:pt x="6892" y="832566"/>
                  <a:pt x="-7304" y="920921"/>
                  <a:pt x="154222" y="910327"/>
                </a:cubicBezTo>
                <a:cubicBezTo>
                  <a:pt x="154222" y="910327"/>
                  <a:pt x="357773" y="912164"/>
                  <a:pt x="430308" y="907432"/>
                </a:cubicBezTo>
                <a:cubicBezTo>
                  <a:pt x="436947" y="991691"/>
                  <a:pt x="438925" y="1110135"/>
                  <a:pt x="438925" y="1110135"/>
                </a:cubicBezTo>
                <a:cubicBezTo>
                  <a:pt x="529187" y="998330"/>
                  <a:pt x="653493" y="906654"/>
                  <a:pt x="767416" y="817169"/>
                </a:cubicBezTo>
                <a:cubicBezTo>
                  <a:pt x="644170" y="734251"/>
                  <a:pt x="535332" y="665247"/>
                  <a:pt x="447259" y="545674"/>
                </a:cubicBezTo>
                <a:cubicBezTo>
                  <a:pt x="443586" y="624495"/>
                  <a:pt x="436170" y="725635"/>
                  <a:pt x="436170" y="725635"/>
                </a:cubicBezTo>
                <a:cubicBezTo>
                  <a:pt x="370698" y="728318"/>
                  <a:pt x="274502" y="725070"/>
                  <a:pt x="274502" y="725070"/>
                </a:cubicBezTo>
                <a:lnTo>
                  <a:pt x="270406" y="0"/>
                </a:lnTo>
                <a:cubicBezTo>
                  <a:pt x="174210" y="15538"/>
                  <a:pt x="107466" y="8758"/>
                  <a:pt x="9152" y="8758"/>
                </a:cubicBezTo>
                <a:close/>
              </a:path>
            </a:pathLst>
          </a:custGeom>
          <a:solidFill>
            <a:schemeClr val="accent2"/>
          </a:solid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65;p5"/>
          <p:cNvSpPr/>
          <p:nvPr/>
        </p:nvSpPr>
        <p:spPr>
          <a:xfrm rot="-459229">
            <a:off x="727621" y="996528"/>
            <a:ext cx="882966" cy="527294"/>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nvGrpSpPr>
          <p:cNvPr id="166" name="Google Shape;166;p5"/>
          <p:cNvGrpSpPr/>
          <p:nvPr/>
        </p:nvGrpSpPr>
        <p:grpSpPr>
          <a:xfrm rot="-1479810">
            <a:off x="874385" y="934718"/>
            <a:ext cx="735272" cy="651165"/>
            <a:chOff x="3116097" y="-1477902"/>
            <a:chExt cx="735251" cy="651147"/>
          </a:xfrm>
        </p:grpSpPr>
        <p:sp>
          <p:nvSpPr>
            <p:cNvPr id="167" name="Google Shape;167;p5"/>
            <p:cNvSpPr/>
            <p:nvPr/>
          </p:nvSpPr>
          <p:spPr>
            <a:xfrm>
              <a:off x="3116097" y="-1477902"/>
              <a:ext cx="612260" cy="559814"/>
            </a:xfrm>
            <a:custGeom>
              <a:avLst/>
              <a:gdLst/>
              <a:ahLst/>
              <a:cxnLst/>
              <a:rect l="l" t="t" r="r" b="b"/>
              <a:pathLst>
                <a:path w="612260" h="559814" extrusionOk="0">
                  <a:moveTo>
                    <a:pt x="583519" y="8073"/>
                  </a:moveTo>
                  <a:cubicBezTo>
                    <a:pt x="550562" y="-6786"/>
                    <a:pt x="511319" y="548"/>
                    <a:pt x="478839" y="16455"/>
                  </a:cubicBezTo>
                  <a:cubicBezTo>
                    <a:pt x="446359" y="32361"/>
                    <a:pt x="418450" y="56079"/>
                    <a:pt x="388161" y="75795"/>
                  </a:cubicBezTo>
                  <a:cubicBezTo>
                    <a:pt x="330344" y="113514"/>
                    <a:pt x="263193" y="136946"/>
                    <a:pt x="194518" y="143328"/>
                  </a:cubicBezTo>
                  <a:cubicBezTo>
                    <a:pt x="140797" y="148281"/>
                    <a:pt x="80789" y="145137"/>
                    <a:pt x="40403" y="180761"/>
                  </a:cubicBezTo>
                  <a:cubicBezTo>
                    <a:pt x="5065" y="212098"/>
                    <a:pt x="-3317" y="264390"/>
                    <a:pt x="1065" y="311349"/>
                  </a:cubicBezTo>
                  <a:cubicBezTo>
                    <a:pt x="3541" y="337066"/>
                    <a:pt x="9637" y="363736"/>
                    <a:pt x="26401" y="383453"/>
                  </a:cubicBezTo>
                  <a:cubicBezTo>
                    <a:pt x="53071" y="414790"/>
                    <a:pt x="99077" y="420791"/>
                    <a:pt x="140035" y="417457"/>
                  </a:cubicBezTo>
                  <a:cubicBezTo>
                    <a:pt x="180992" y="414123"/>
                    <a:pt x="222235" y="403836"/>
                    <a:pt x="262717" y="411075"/>
                  </a:cubicBezTo>
                  <a:cubicBezTo>
                    <a:pt x="324534" y="422124"/>
                    <a:pt x="371016" y="471083"/>
                    <a:pt x="420641" y="509564"/>
                  </a:cubicBezTo>
                  <a:cubicBezTo>
                    <a:pt x="470266" y="548045"/>
                    <a:pt x="539418" y="577953"/>
                    <a:pt x="593901" y="546902"/>
                  </a:cubicBezTo>
                  <a:cubicBezTo>
                    <a:pt x="599521" y="543663"/>
                    <a:pt x="604950" y="539758"/>
                    <a:pt x="608284" y="534138"/>
                  </a:cubicBezTo>
                  <a:cubicBezTo>
                    <a:pt x="614189" y="524232"/>
                    <a:pt x="612284" y="511850"/>
                    <a:pt x="610379" y="500515"/>
                  </a:cubicBezTo>
                  <a:cubicBezTo>
                    <a:pt x="587805" y="367832"/>
                    <a:pt x="584471" y="231910"/>
                    <a:pt x="600664" y="98274"/>
                  </a:cubicBezTo>
                  <a:cubicBezTo>
                    <a:pt x="603807" y="72271"/>
                    <a:pt x="606950" y="43315"/>
                    <a:pt x="583328" y="8168"/>
                  </a:cubicBezTo>
                  <a:close/>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5"/>
            <p:cNvSpPr/>
            <p:nvPr/>
          </p:nvSpPr>
          <p:spPr>
            <a:xfrm>
              <a:off x="3609033" y="-1465067"/>
              <a:ext cx="4571" cy="532066"/>
            </a:xfrm>
            <a:custGeom>
              <a:avLst/>
              <a:gdLst/>
              <a:ahLst/>
              <a:cxnLst/>
              <a:rect l="l" t="t" r="r" b="b"/>
              <a:pathLst>
                <a:path w="4571" h="532066" extrusionOk="0">
                  <a:moveTo>
                    <a:pt x="0" y="0"/>
                  </a:moveTo>
                  <a:lnTo>
                    <a:pt x="4572" y="532067"/>
                  </a:ln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169;p5"/>
            <p:cNvSpPr/>
            <p:nvPr/>
          </p:nvSpPr>
          <p:spPr>
            <a:xfrm>
              <a:off x="3383481" y="-1344004"/>
              <a:ext cx="6393" cy="277177"/>
            </a:xfrm>
            <a:custGeom>
              <a:avLst/>
              <a:gdLst/>
              <a:ahLst/>
              <a:cxnLst/>
              <a:rect l="l" t="t" r="r" b="b"/>
              <a:pathLst>
                <a:path w="6393" h="277177" extrusionOk="0">
                  <a:moveTo>
                    <a:pt x="6382" y="0"/>
                  </a:moveTo>
                  <a:cubicBezTo>
                    <a:pt x="6572" y="92393"/>
                    <a:pt x="4477" y="184880"/>
                    <a:pt x="0" y="277178"/>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5"/>
            <p:cNvSpPr/>
            <p:nvPr/>
          </p:nvSpPr>
          <p:spPr>
            <a:xfrm>
              <a:off x="3292327" y="-1335051"/>
              <a:ext cx="7696" cy="268223"/>
            </a:xfrm>
            <a:custGeom>
              <a:avLst/>
              <a:gdLst/>
              <a:ahLst/>
              <a:cxnLst/>
              <a:rect l="l" t="t" r="r" b="b"/>
              <a:pathLst>
                <a:path w="7696" h="268223" extrusionOk="0">
                  <a:moveTo>
                    <a:pt x="0" y="0"/>
                  </a:moveTo>
                  <a:cubicBezTo>
                    <a:pt x="11335" y="91916"/>
                    <a:pt x="7048" y="175641"/>
                    <a:pt x="6191" y="268224"/>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5"/>
            <p:cNvSpPr/>
            <p:nvPr/>
          </p:nvSpPr>
          <p:spPr>
            <a:xfrm>
              <a:off x="3243165" y="-1069494"/>
              <a:ext cx="92471" cy="242739"/>
            </a:xfrm>
            <a:custGeom>
              <a:avLst/>
              <a:gdLst/>
              <a:ahLst/>
              <a:cxnLst/>
              <a:rect l="l" t="t" r="r" b="b"/>
              <a:pathLst>
                <a:path w="92471" h="242739" extrusionOk="0">
                  <a:moveTo>
                    <a:pt x="299" y="11430"/>
                  </a:moveTo>
                  <a:cubicBezTo>
                    <a:pt x="-654" y="51149"/>
                    <a:pt x="680" y="90868"/>
                    <a:pt x="4204" y="130397"/>
                  </a:cubicBezTo>
                  <a:cubicBezTo>
                    <a:pt x="7252" y="163830"/>
                    <a:pt x="12205" y="198120"/>
                    <a:pt x="29064" y="227266"/>
                  </a:cubicBezTo>
                  <a:cubicBezTo>
                    <a:pt x="32493" y="233267"/>
                    <a:pt x="36875" y="239268"/>
                    <a:pt x="43352" y="241649"/>
                  </a:cubicBezTo>
                  <a:cubicBezTo>
                    <a:pt x="52496" y="245078"/>
                    <a:pt x="62783" y="239935"/>
                    <a:pt x="69545" y="232981"/>
                  </a:cubicBezTo>
                  <a:cubicBezTo>
                    <a:pt x="85928" y="216408"/>
                    <a:pt x="89167" y="191167"/>
                    <a:pt x="90596" y="167830"/>
                  </a:cubicBezTo>
                  <a:cubicBezTo>
                    <a:pt x="94120" y="111919"/>
                    <a:pt x="92691" y="55626"/>
                    <a:pt x="86214" y="0"/>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172;p5"/>
            <p:cNvSpPr/>
            <p:nvPr/>
          </p:nvSpPr>
          <p:spPr>
            <a:xfrm>
              <a:off x="3793437" y="-1351720"/>
              <a:ext cx="48387" cy="58578"/>
            </a:xfrm>
            <a:custGeom>
              <a:avLst/>
              <a:gdLst/>
              <a:ahLst/>
              <a:cxnLst/>
              <a:rect l="l" t="t" r="r" b="b"/>
              <a:pathLst>
                <a:path w="48387" h="58578" extrusionOk="0">
                  <a:moveTo>
                    <a:pt x="0" y="58579"/>
                  </a:moveTo>
                  <a:cubicBezTo>
                    <a:pt x="12002" y="36005"/>
                    <a:pt x="28575" y="16002"/>
                    <a:pt x="48387" y="0"/>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173;p5"/>
            <p:cNvSpPr/>
            <p:nvPr/>
          </p:nvSpPr>
          <p:spPr>
            <a:xfrm>
              <a:off x="3802295" y="-1212655"/>
              <a:ext cx="49053" cy="10858"/>
            </a:xfrm>
            <a:custGeom>
              <a:avLst/>
              <a:gdLst/>
              <a:ahLst/>
              <a:cxnLst/>
              <a:rect l="l" t="t" r="r" b="b"/>
              <a:pathLst>
                <a:path w="49053" h="10858" extrusionOk="0">
                  <a:moveTo>
                    <a:pt x="0" y="10858"/>
                  </a:moveTo>
                  <a:cubicBezTo>
                    <a:pt x="15716" y="5048"/>
                    <a:pt x="32290" y="1429"/>
                    <a:pt x="49054" y="0"/>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5"/>
            <p:cNvSpPr/>
            <p:nvPr/>
          </p:nvSpPr>
          <p:spPr>
            <a:xfrm>
              <a:off x="3794389" y="-1106546"/>
              <a:ext cx="48863" cy="41433"/>
            </a:xfrm>
            <a:custGeom>
              <a:avLst/>
              <a:gdLst/>
              <a:ahLst/>
              <a:cxnLst/>
              <a:rect l="l" t="t" r="r" b="b"/>
              <a:pathLst>
                <a:path w="48863" h="41433" extrusionOk="0">
                  <a:moveTo>
                    <a:pt x="0" y="0"/>
                  </a:moveTo>
                  <a:cubicBezTo>
                    <a:pt x="17240" y="12573"/>
                    <a:pt x="33623" y="26384"/>
                    <a:pt x="48863" y="41434"/>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75" name="Google Shape;175;p5"/>
          <p:cNvGrpSpPr/>
          <p:nvPr/>
        </p:nvGrpSpPr>
        <p:grpSpPr>
          <a:xfrm>
            <a:off x="9844361" y="639008"/>
            <a:ext cx="757664" cy="739072"/>
            <a:chOff x="2714053" y="3696339"/>
            <a:chExt cx="757664" cy="739072"/>
          </a:xfrm>
        </p:grpSpPr>
        <p:sp>
          <p:nvSpPr>
            <p:cNvPr id="176" name="Google Shape;176;p5"/>
            <p:cNvSpPr/>
            <p:nvPr/>
          </p:nvSpPr>
          <p:spPr>
            <a:xfrm>
              <a:off x="2764821" y="3749611"/>
              <a:ext cx="656844" cy="658272"/>
            </a:xfrm>
            <a:custGeom>
              <a:avLst/>
              <a:gdLst/>
              <a:ahLst/>
              <a:cxnLst/>
              <a:rect l="l" t="t" r="r" b="b"/>
              <a:pathLst>
                <a:path w="656844" h="658272" extrusionOk="0">
                  <a:moveTo>
                    <a:pt x="95" y="463487"/>
                  </a:moveTo>
                  <a:cubicBezTo>
                    <a:pt x="139160" y="292227"/>
                    <a:pt x="347758" y="183737"/>
                    <a:pt x="469773" y="0"/>
                  </a:cubicBezTo>
                  <a:cubicBezTo>
                    <a:pt x="523589" y="65437"/>
                    <a:pt x="586835" y="123063"/>
                    <a:pt x="656844" y="170783"/>
                  </a:cubicBezTo>
                  <a:cubicBezTo>
                    <a:pt x="553498" y="273367"/>
                    <a:pt x="466725" y="392239"/>
                    <a:pt x="358045" y="489204"/>
                  </a:cubicBezTo>
                  <a:cubicBezTo>
                    <a:pt x="297371" y="543306"/>
                    <a:pt x="229171" y="591312"/>
                    <a:pt x="183071" y="658273"/>
                  </a:cubicBezTo>
                  <a:cubicBezTo>
                    <a:pt x="178308" y="633127"/>
                    <a:pt x="158115" y="613886"/>
                    <a:pt x="136970" y="599504"/>
                  </a:cubicBezTo>
                  <a:cubicBezTo>
                    <a:pt x="115824" y="585121"/>
                    <a:pt x="92297" y="573786"/>
                    <a:pt x="74295" y="555593"/>
                  </a:cubicBezTo>
                  <a:cubicBezTo>
                    <a:pt x="45529" y="526352"/>
                    <a:pt x="31052" y="479965"/>
                    <a:pt x="0" y="463487"/>
                  </a:cubicBezTo>
                  <a:close/>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177;p5"/>
            <p:cNvSpPr/>
            <p:nvPr/>
          </p:nvSpPr>
          <p:spPr>
            <a:xfrm>
              <a:off x="3209924" y="3793140"/>
              <a:ext cx="168783" cy="169544"/>
            </a:xfrm>
            <a:custGeom>
              <a:avLst/>
              <a:gdLst/>
              <a:ahLst/>
              <a:cxnLst/>
              <a:rect l="l" t="t" r="r" b="b"/>
              <a:pathLst>
                <a:path w="168783" h="169544" extrusionOk="0">
                  <a:moveTo>
                    <a:pt x="0" y="0"/>
                  </a:moveTo>
                  <a:cubicBezTo>
                    <a:pt x="3810" y="12382"/>
                    <a:pt x="14954" y="20764"/>
                    <a:pt x="25241" y="28670"/>
                  </a:cubicBezTo>
                  <a:cubicBezTo>
                    <a:pt x="55816" y="52292"/>
                    <a:pt x="83820" y="79248"/>
                    <a:pt x="111633" y="106108"/>
                  </a:cubicBezTo>
                  <a:cubicBezTo>
                    <a:pt x="125349" y="119348"/>
                    <a:pt x="139160" y="132683"/>
                    <a:pt x="149257" y="148780"/>
                  </a:cubicBezTo>
                  <a:cubicBezTo>
                    <a:pt x="154400" y="157067"/>
                    <a:pt x="159544" y="166688"/>
                    <a:pt x="168783" y="169545"/>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178;p5"/>
            <p:cNvSpPr/>
            <p:nvPr/>
          </p:nvSpPr>
          <p:spPr>
            <a:xfrm>
              <a:off x="2817303" y="3835526"/>
              <a:ext cx="427100" cy="432720"/>
            </a:xfrm>
            <a:custGeom>
              <a:avLst/>
              <a:gdLst/>
              <a:ahLst/>
              <a:cxnLst/>
              <a:rect l="l" t="t" r="r" b="b"/>
              <a:pathLst>
                <a:path w="427100" h="432720" extrusionOk="0">
                  <a:moveTo>
                    <a:pt x="0" y="432721"/>
                  </a:moveTo>
                  <a:lnTo>
                    <a:pt x="427101" y="0"/>
                  </a:ln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 name="Google Shape;179;p5"/>
            <p:cNvSpPr/>
            <p:nvPr/>
          </p:nvSpPr>
          <p:spPr>
            <a:xfrm>
              <a:off x="2898933" y="3900677"/>
              <a:ext cx="418433" cy="438054"/>
            </a:xfrm>
            <a:custGeom>
              <a:avLst/>
              <a:gdLst/>
              <a:ahLst/>
              <a:cxnLst/>
              <a:rect l="l" t="t" r="r" b="b"/>
              <a:pathLst>
                <a:path w="418433" h="438054" extrusionOk="0">
                  <a:moveTo>
                    <a:pt x="0" y="438055"/>
                  </a:moveTo>
                  <a:lnTo>
                    <a:pt x="418433" y="0"/>
                  </a:ln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 name="Google Shape;180;p5"/>
            <p:cNvSpPr/>
            <p:nvPr/>
          </p:nvSpPr>
          <p:spPr>
            <a:xfrm>
              <a:off x="3232975" y="3696339"/>
              <a:ext cx="238742" cy="223959"/>
            </a:xfrm>
            <a:custGeom>
              <a:avLst/>
              <a:gdLst/>
              <a:ahLst/>
              <a:cxnLst/>
              <a:rect l="l" t="t" r="r" b="b"/>
              <a:pathLst>
                <a:path w="238742" h="223959" extrusionOk="0">
                  <a:moveTo>
                    <a:pt x="0" y="56225"/>
                  </a:moveTo>
                  <a:cubicBezTo>
                    <a:pt x="12478" y="28507"/>
                    <a:pt x="41529" y="11457"/>
                    <a:pt x="70961" y="4313"/>
                  </a:cubicBezTo>
                  <a:cubicBezTo>
                    <a:pt x="116681" y="-6736"/>
                    <a:pt x="168402" y="3361"/>
                    <a:pt x="202597" y="35555"/>
                  </a:cubicBezTo>
                  <a:cubicBezTo>
                    <a:pt x="236791" y="67750"/>
                    <a:pt x="249746" y="122614"/>
                    <a:pt x="228219" y="164428"/>
                  </a:cubicBezTo>
                  <a:cubicBezTo>
                    <a:pt x="216884" y="186431"/>
                    <a:pt x="197739" y="203386"/>
                    <a:pt x="184023" y="223960"/>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Google Shape;181;p5"/>
            <p:cNvSpPr/>
            <p:nvPr/>
          </p:nvSpPr>
          <p:spPr>
            <a:xfrm>
              <a:off x="2714053" y="4208621"/>
              <a:ext cx="240982" cy="226790"/>
            </a:xfrm>
            <a:custGeom>
              <a:avLst/>
              <a:gdLst/>
              <a:ahLst/>
              <a:cxnLst/>
              <a:rect l="l" t="t" r="r" b="b"/>
              <a:pathLst>
                <a:path w="240982" h="226790" extrusionOk="0">
                  <a:moveTo>
                    <a:pt x="49244" y="0"/>
                  </a:moveTo>
                  <a:cubicBezTo>
                    <a:pt x="39910" y="77343"/>
                    <a:pt x="38671" y="159067"/>
                    <a:pt x="0" y="226790"/>
                  </a:cubicBezTo>
                  <a:lnTo>
                    <a:pt x="190310" y="209359"/>
                  </a:lnTo>
                  <a:cubicBezTo>
                    <a:pt x="207550" y="207740"/>
                    <a:pt x="225266" y="206121"/>
                    <a:pt x="240982" y="198787"/>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182;p5"/>
            <p:cNvSpPr/>
            <p:nvPr/>
          </p:nvSpPr>
          <p:spPr>
            <a:xfrm>
              <a:off x="2719577" y="4345971"/>
              <a:ext cx="107822" cy="89439"/>
            </a:xfrm>
            <a:custGeom>
              <a:avLst/>
              <a:gdLst/>
              <a:ahLst/>
              <a:cxnLst/>
              <a:rect l="l" t="t" r="r" b="b"/>
              <a:pathLst>
                <a:path w="107822" h="89439" extrusionOk="0">
                  <a:moveTo>
                    <a:pt x="26289" y="0"/>
                  </a:moveTo>
                  <a:cubicBezTo>
                    <a:pt x="14859" y="28575"/>
                    <a:pt x="11430" y="60770"/>
                    <a:pt x="0" y="89440"/>
                  </a:cubicBezTo>
                  <a:cubicBezTo>
                    <a:pt x="13430" y="84868"/>
                    <a:pt x="22955" y="85249"/>
                    <a:pt x="37052" y="84296"/>
                  </a:cubicBezTo>
                  <a:cubicBezTo>
                    <a:pt x="62198" y="82582"/>
                    <a:pt x="82486" y="76010"/>
                    <a:pt x="107823" y="76010"/>
                  </a:cubicBezTo>
                  <a:cubicBezTo>
                    <a:pt x="86582" y="57150"/>
                    <a:pt x="73914" y="49911"/>
                    <a:pt x="59436" y="35338"/>
                  </a:cubicBezTo>
                  <a:cubicBezTo>
                    <a:pt x="49149" y="25051"/>
                    <a:pt x="41719" y="14383"/>
                    <a:pt x="26384" y="0"/>
                  </a:cubicBezTo>
                  <a:close/>
                </a:path>
              </a:pathLst>
            </a:custGeom>
            <a:solidFill>
              <a:srgbClr val="000000"/>
            </a:solid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83" name="Google Shape;183;p5"/>
          <p:cNvSpPr/>
          <p:nvPr/>
        </p:nvSpPr>
        <p:spPr>
          <a:xfrm rot="5400000">
            <a:off x="-462658" y="6119355"/>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extLst>
      <p:ext uri="{BB962C8B-B14F-4D97-AF65-F5344CB8AC3E}">
        <p14:creationId xmlns="" xmlns:p14="http://schemas.microsoft.com/office/powerpoint/2010/main" val="3961899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010 Text and Image">
  <p:cSld name="010 Text and Image">
    <p:spTree>
      <p:nvGrpSpPr>
        <p:cNvPr id="1" name="Shape 423"/>
        <p:cNvGrpSpPr/>
        <p:nvPr/>
      </p:nvGrpSpPr>
      <p:grpSpPr>
        <a:xfrm>
          <a:off x="0" y="0"/>
          <a:ext cx="0" cy="0"/>
          <a:chOff x="0" y="0"/>
          <a:chExt cx="0" cy="0"/>
        </a:xfrm>
      </p:grpSpPr>
      <p:sp>
        <p:nvSpPr>
          <p:cNvPr id="424" name="Google Shape;424;p13"/>
          <p:cNvSpPr/>
          <p:nvPr/>
        </p:nvSpPr>
        <p:spPr>
          <a:xfrm>
            <a:off x="0" y="5064596"/>
            <a:ext cx="2660700" cy="1793400"/>
          </a:xfrm>
          <a:prstGeom prst="rtTriangl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25" name="Google Shape;425;p13"/>
          <p:cNvSpPr/>
          <p:nvPr/>
        </p:nvSpPr>
        <p:spPr>
          <a:xfrm>
            <a:off x="462403" y="589064"/>
            <a:ext cx="11267100" cy="5832300"/>
          </a:xfrm>
          <a:prstGeom prst="rect">
            <a:avLst/>
          </a:prstGeom>
          <a:solidFill>
            <a:schemeClr val="lt1"/>
          </a:solidFill>
          <a:ln>
            <a:noFill/>
          </a:ln>
          <a:effectLst>
            <a:outerShdw blurRad="190500" dist="889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426" name="Google Shape;426;p13"/>
          <p:cNvPicPr preferRelativeResize="0"/>
          <p:nvPr/>
        </p:nvPicPr>
        <p:blipFill rotWithShape="1">
          <a:blip r:embed="rId2" cstate="print">
            <a:alphaModFix/>
          </a:blip>
          <a:srcRect/>
          <a:stretch/>
        </p:blipFill>
        <p:spPr>
          <a:xfrm>
            <a:off x="737188" y="-76188"/>
            <a:ext cx="1878419" cy="970517"/>
          </a:xfrm>
          <a:prstGeom prst="rect">
            <a:avLst/>
          </a:prstGeom>
          <a:noFill/>
          <a:ln>
            <a:noFill/>
          </a:ln>
          <a:effectLst>
            <a:outerShdw blurRad="50800" dist="38100" dir="10800000" algn="r" rotWithShape="0">
              <a:srgbClr val="000000">
                <a:alpha val="40000"/>
              </a:srgbClr>
            </a:outerShdw>
          </a:effectLst>
        </p:spPr>
      </p:pic>
      <p:pic>
        <p:nvPicPr>
          <p:cNvPr id="427" name="Google Shape;427;p13"/>
          <p:cNvPicPr preferRelativeResize="0"/>
          <p:nvPr/>
        </p:nvPicPr>
        <p:blipFill rotWithShape="1">
          <a:blip r:embed="rId2" cstate="print">
            <a:alphaModFix/>
          </a:blip>
          <a:srcRect/>
          <a:stretch/>
        </p:blipFill>
        <p:spPr>
          <a:xfrm>
            <a:off x="9652588" y="-76188"/>
            <a:ext cx="1878418" cy="970517"/>
          </a:xfrm>
          <a:prstGeom prst="rect">
            <a:avLst/>
          </a:prstGeom>
          <a:noFill/>
          <a:ln>
            <a:noFill/>
          </a:ln>
          <a:effectLst>
            <a:outerShdw blurRad="50800" dist="38100" dir="10800000" algn="r" rotWithShape="0">
              <a:srgbClr val="000000">
                <a:alpha val="40000"/>
              </a:srgbClr>
            </a:outerShdw>
          </a:effectLst>
        </p:spPr>
      </p:pic>
      <p:sp>
        <p:nvSpPr>
          <p:cNvPr id="428" name="Google Shape;428;p13"/>
          <p:cNvSpPr txBox="1">
            <a:spLocks noGrp="1"/>
          </p:cNvSpPr>
          <p:nvPr>
            <p:ph type="title"/>
          </p:nvPr>
        </p:nvSpPr>
        <p:spPr>
          <a:xfrm>
            <a:off x="868475" y="1727000"/>
            <a:ext cx="4458300" cy="2377200"/>
          </a:xfrm>
          <a:prstGeom prst="rect">
            <a:avLst/>
          </a:prstGeom>
        </p:spPr>
        <p:txBody>
          <a:bodyPr spcFirstLastPara="1" wrap="square" lIns="121900" tIns="121900" rIns="121900" bIns="121900" anchor="ctr" anchorCtr="0">
            <a:noAutofit/>
          </a:bodyPr>
          <a:lstStyle>
            <a:lvl1pPr lvl="0" rtl="0">
              <a:spcBef>
                <a:spcPts val="0"/>
              </a:spcBef>
              <a:spcAft>
                <a:spcPts val="0"/>
              </a:spcAft>
              <a:buSzPts val="6000"/>
              <a:buNone/>
              <a:defRPr sz="6000"/>
            </a:lvl1pPr>
            <a:lvl2pPr lvl="1" rtl="0">
              <a:spcBef>
                <a:spcPts val="0"/>
              </a:spcBef>
              <a:spcAft>
                <a:spcPts val="0"/>
              </a:spcAft>
              <a:buSzPts val="15000"/>
              <a:buNone/>
              <a:defRPr sz="15000"/>
            </a:lvl2pPr>
            <a:lvl3pPr lvl="2" rtl="0">
              <a:spcBef>
                <a:spcPts val="0"/>
              </a:spcBef>
              <a:spcAft>
                <a:spcPts val="0"/>
              </a:spcAft>
              <a:buSzPts val="15000"/>
              <a:buNone/>
              <a:defRPr sz="15000"/>
            </a:lvl3pPr>
            <a:lvl4pPr lvl="3" rtl="0">
              <a:spcBef>
                <a:spcPts val="0"/>
              </a:spcBef>
              <a:spcAft>
                <a:spcPts val="0"/>
              </a:spcAft>
              <a:buSzPts val="15000"/>
              <a:buNone/>
              <a:defRPr sz="15000"/>
            </a:lvl4pPr>
            <a:lvl5pPr lvl="4" rtl="0">
              <a:spcBef>
                <a:spcPts val="0"/>
              </a:spcBef>
              <a:spcAft>
                <a:spcPts val="0"/>
              </a:spcAft>
              <a:buSzPts val="15000"/>
              <a:buNone/>
              <a:defRPr sz="15000"/>
            </a:lvl5pPr>
            <a:lvl6pPr lvl="5" rtl="0">
              <a:spcBef>
                <a:spcPts val="0"/>
              </a:spcBef>
              <a:spcAft>
                <a:spcPts val="0"/>
              </a:spcAft>
              <a:buSzPts val="15000"/>
              <a:buNone/>
              <a:defRPr sz="15000"/>
            </a:lvl6pPr>
            <a:lvl7pPr lvl="6" rtl="0">
              <a:spcBef>
                <a:spcPts val="0"/>
              </a:spcBef>
              <a:spcAft>
                <a:spcPts val="0"/>
              </a:spcAft>
              <a:buSzPts val="15000"/>
              <a:buNone/>
              <a:defRPr sz="15000"/>
            </a:lvl7pPr>
            <a:lvl8pPr lvl="7" rtl="0">
              <a:spcBef>
                <a:spcPts val="0"/>
              </a:spcBef>
              <a:spcAft>
                <a:spcPts val="0"/>
              </a:spcAft>
              <a:buSzPts val="15000"/>
              <a:buNone/>
              <a:defRPr sz="15000"/>
            </a:lvl8pPr>
            <a:lvl9pPr lvl="8" rtl="0">
              <a:spcBef>
                <a:spcPts val="0"/>
              </a:spcBef>
              <a:spcAft>
                <a:spcPts val="0"/>
              </a:spcAft>
              <a:buSzPts val="15000"/>
              <a:buNone/>
              <a:defRPr sz="15000"/>
            </a:lvl9pPr>
          </a:lstStyle>
          <a:p>
            <a:endParaRPr/>
          </a:p>
        </p:txBody>
      </p:sp>
      <p:sp>
        <p:nvSpPr>
          <p:cNvPr id="429" name="Google Shape;429;p13"/>
          <p:cNvSpPr txBox="1">
            <a:spLocks noGrp="1"/>
          </p:cNvSpPr>
          <p:nvPr>
            <p:ph type="subTitle" idx="1"/>
          </p:nvPr>
        </p:nvSpPr>
        <p:spPr>
          <a:xfrm>
            <a:off x="868475" y="5029775"/>
            <a:ext cx="44583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a:lvl1pPr>
            <a:lvl2pPr lvl="1" rtl="0">
              <a:spcBef>
                <a:spcPts val="2100"/>
              </a:spcBef>
              <a:spcAft>
                <a:spcPts val="0"/>
              </a:spcAft>
              <a:buSzPts val="1800"/>
              <a:buNone/>
              <a:defRPr sz="1800"/>
            </a:lvl2pPr>
            <a:lvl3pPr lvl="2" rtl="0">
              <a:spcBef>
                <a:spcPts val="2100"/>
              </a:spcBef>
              <a:spcAft>
                <a:spcPts val="0"/>
              </a:spcAft>
              <a:buSzPts val="1800"/>
              <a:buNone/>
              <a:defRPr sz="1800"/>
            </a:lvl3pPr>
            <a:lvl4pPr lvl="3" rtl="0">
              <a:spcBef>
                <a:spcPts val="2100"/>
              </a:spcBef>
              <a:spcAft>
                <a:spcPts val="0"/>
              </a:spcAft>
              <a:buSzPts val="1800"/>
              <a:buNone/>
              <a:defRPr sz="1800"/>
            </a:lvl4pPr>
            <a:lvl5pPr lvl="4" rtl="0">
              <a:spcBef>
                <a:spcPts val="2100"/>
              </a:spcBef>
              <a:spcAft>
                <a:spcPts val="0"/>
              </a:spcAft>
              <a:buSzPts val="1800"/>
              <a:buNone/>
              <a:defRPr sz="1800"/>
            </a:lvl5pPr>
            <a:lvl6pPr lvl="5" rtl="0">
              <a:spcBef>
                <a:spcPts val="2100"/>
              </a:spcBef>
              <a:spcAft>
                <a:spcPts val="0"/>
              </a:spcAft>
              <a:buSzPts val="1800"/>
              <a:buNone/>
              <a:defRPr sz="1800"/>
            </a:lvl6pPr>
            <a:lvl7pPr lvl="6" rtl="0">
              <a:spcBef>
                <a:spcPts val="2100"/>
              </a:spcBef>
              <a:spcAft>
                <a:spcPts val="0"/>
              </a:spcAft>
              <a:buSzPts val="1800"/>
              <a:buNone/>
              <a:defRPr sz="1800"/>
            </a:lvl7pPr>
            <a:lvl8pPr lvl="7" rtl="0">
              <a:spcBef>
                <a:spcPts val="2100"/>
              </a:spcBef>
              <a:spcAft>
                <a:spcPts val="0"/>
              </a:spcAft>
              <a:buSzPts val="1800"/>
              <a:buNone/>
              <a:defRPr sz="1800"/>
            </a:lvl8pPr>
            <a:lvl9pPr lvl="8" rtl="0">
              <a:spcBef>
                <a:spcPts val="2100"/>
              </a:spcBef>
              <a:spcAft>
                <a:spcPts val="2100"/>
              </a:spcAft>
              <a:buSzPts val="1800"/>
              <a:buNone/>
              <a:defRPr sz="1800"/>
            </a:lvl9pPr>
          </a:lstStyle>
          <a:p>
            <a:endParaRPr/>
          </a:p>
        </p:txBody>
      </p:sp>
      <p:sp>
        <p:nvSpPr>
          <p:cNvPr id="430" name="Google Shape;430;p13"/>
          <p:cNvSpPr/>
          <p:nvPr/>
        </p:nvSpPr>
        <p:spPr>
          <a:xfrm rot="5400000">
            <a:off x="-462658" y="6119355"/>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extLst>
      <p:ext uri="{BB962C8B-B14F-4D97-AF65-F5344CB8AC3E}">
        <p14:creationId xmlns="" xmlns:p14="http://schemas.microsoft.com/office/powerpoint/2010/main" val="2257743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ACE633-F40B-1633-E9BF-BEC771549EC5}"/>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 xmlns:a16="http://schemas.microsoft.com/office/drawing/2014/main" id="{FE0E75E9-C327-4472-2B40-DC0080F30B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 xmlns:a16="http://schemas.microsoft.com/office/drawing/2014/main" id="{30664B7B-B485-0E49-8871-26231148332D}"/>
              </a:ext>
            </a:extLst>
          </p:cNvPr>
          <p:cNvSpPr>
            <a:spLocks noGrp="1"/>
          </p:cNvSpPr>
          <p:nvPr>
            <p:ph type="dt" sz="half" idx="10"/>
          </p:nvPr>
        </p:nvSpPr>
        <p:spPr/>
        <p:txBody>
          <a:bodyPr/>
          <a:lstStyle/>
          <a:p>
            <a:fld id="{DF49A8E4-B4B3-4E9D-9965-6FAFBB368A05}" type="datetimeFigureOut">
              <a:rPr lang="en-ID" smtClean="0"/>
              <a:pPr/>
              <a:t>19/09/2022</a:t>
            </a:fld>
            <a:endParaRPr lang="en-ID"/>
          </a:p>
        </p:txBody>
      </p:sp>
      <p:sp>
        <p:nvSpPr>
          <p:cNvPr id="5" name="Footer Placeholder 4">
            <a:extLst>
              <a:ext uri="{FF2B5EF4-FFF2-40B4-BE49-F238E27FC236}">
                <a16:creationId xmlns="" xmlns:a16="http://schemas.microsoft.com/office/drawing/2014/main" id="{50737840-7836-9699-505D-ADFBC9C7ECC6}"/>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 xmlns:a16="http://schemas.microsoft.com/office/drawing/2014/main" id="{12B1A622-035F-70D5-8D31-F30791E631E6}"/>
              </a:ext>
            </a:extLst>
          </p:cNvPr>
          <p:cNvSpPr>
            <a:spLocks noGrp="1"/>
          </p:cNvSpPr>
          <p:nvPr>
            <p:ph type="sldNum" sz="quarter" idx="12"/>
          </p:nvPr>
        </p:nvSpPr>
        <p:spPr/>
        <p:txBody>
          <a:bodyPr/>
          <a:lstStyle/>
          <a:p>
            <a:fld id="{40654B96-799D-40AF-91EF-DD53DBC5A54A}" type="slidenum">
              <a:rPr lang="en-ID" smtClean="0"/>
              <a:pPr/>
              <a:t>‹#›</a:t>
            </a:fld>
            <a:endParaRPr lang="en-ID"/>
          </a:p>
        </p:txBody>
      </p:sp>
    </p:spTree>
    <p:extLst>
      <p:ext uri="{BB962C8B-B14F-4D97-AF65-F5344CB8AC3E}">
        <p14:creationId xmlns="" xmlns:p14="http://schemas.microsoft.com/office/powerpoint/2010/main" val="3887542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E171C6-3320-7F88-A692-338FD7088A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 xmlns:a16="http://schemas.microsoft.com/office/drawing/2014/main" id="{F5BD34B8-ACBF-E8A8-7D25-2F37A7D8C3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7B3DD207-94CC-DE98-A149-A88BC02596F5}"/>
              </a:ext>
            </a:extLst>
          </p:cNvPr>
          <p:cNvSpPr>
            <a:spLocks noGrp="1"/>
          </p:cNvSpPr>
          <p:nvPr>
            <p:ph type="dt" sz="half" idx="10"/>
          </p:nvPr>
        </p:nvSpPr>
        <p:spPr/>
        <p:txBody>
          <a:bodyPr/>
          <a:lstStyle/>
          <a:p>
            <a:fld id="{DF49A8E4-B4B3-4E9D-9965-6FAFBB368A05}" type="datetimeFigureOut">
              <a:rPr lang="en-ID" smtClean="0"/>
              <a:pPr/>
              <a:t>19/09/2022</a:t>
            </a:fld>
            <a:endParaRPr lang="en-ID"/>
          </a:p>
        </p:txBody>
      </p:sp>
      <p:sp>
        <p:nvSpPr>
          <p:cNvPr id="5" name="Footer Placeholder 4">
            <a:extLst>
              <a:ext uri="{FF2B5EF4-FFF2-40B4-BE49-F238E27FC236}">
                <a16:creationId xmlns="" xmlns:a16="http://schemas.microsoft.com/office/drawing/2014/main" id="{0167F651-0005-876D-C08A-032063B26BB3}"/>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 xmlns:a16="http://schemas.microsoft.com/office/drawing/2014/main" id="{6214D594-B655-45DA-951B-A73E2F206711}"/>
              </a:ext>
            </a:extLst>
          </p:cNvPr>
          <p:cNvSpPr>
            <a:spLocks noGrp="1"/>
          </p:cNvSpPr>
          <p:nvPr>
            <p:ph type="sldNum" sz="quarter" idx="12"/>
          </p:nvPr>
        </p:nvSpPr>
        <p:spPr/>
        <p:txBody>
          <a:bodyPr/>
          <a:lstStyle/>
          <a:p>
            <a:fld id="{40654B96-799D-40AF-91EF-DD53DBC5A54A}" type="slidenum">
              <a:rPr lang="en-ID" smtClean="0"/>
              <a:pPr/>
              <a:t>‹#›</a:t>
            </a:fld>
            <a:endParaRPr lang="en-ID"/>
          </a:p>
        </p:txBody>
      </p:sp>
    </p:spTree>
    <p:extLst>
      <p:ext uri="{BB962C8B-B14F-4D97-AF65-F5344CB8AC3E}">
        <p14:creationId xmlns="" xmlns:p14="http://schemas.microsoft.com/office/powerpoint/2010/main" val="3677810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7D24C43-0883-BD8D-C517-2799EBF30DA9}"/>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 xmlns:a16="http://schemas.microsoft.com/office/drawing/2014/main" id="{5412EB8A-DB9F-0E82-ED97-A4DBA17EA5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 xmlns:a16="http://schemas.microsoft.com/office/drawing/2014/main" id="{01D61F5D-0C2A-27EB-BC0C-DA8ED9D1B0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 xmlns:a16="http://schemas.microsoft.com/office/drawing/2014/main" id="{2E1B1C8A-D611-60A5-6025-C69A95E2C8BE}"/>
              </a:ext>
            </a:extLst>
          </p:cNvPr>
          <p:cNvSpPr>
            <a:spLocks noGrp="1"/>
          </p:cNvSpPr>
          <p:nvPr>
            <p:ph type="dt" sz="half" idx="10"/>
          </p:nvPr>
        </p:nvSpPr>
        <p:spPr/>
        <p:txBody>
          <a:bodyPr/>
          <a:lstStyle/>
          <a:p>
            <a:fld id="{DF49A8E4-B4B3-4E9D-9965-6FAFBB368A05}" type="datetimeFigureOut">
              <a:rPr lang="en-ID" smtClean="0"/>
              <a:pPr/>
              <a:t>19/09/2022</a:t>
            </a:fld>
            <a:endParaRPr lang="en-ID"/>
          </a:p>
        </p:txBody>
      </p:sp>
      <p:sp>
        <p:nvSpPr>
          <p:cNvPr id="6" name="Footer Placeholder 5">
            <a:extLst>
              <a:ext uri="{FF2B5EF4-FFF2-40B4-BE49-F238E27FC236}">
                <a16:creationId xmlns="" xmlns:a16="http://schemas.microsoft.com/office/drawing/2014/main" id="{11C8E7A8-9311-BAD7-6DEC-07FE437E210D}"/>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 xmlns:a16="http://schemas.microsoft.com/office/drawing/2014/main" id="{B4281485-5F76-FD3A-7189-6A705C03CBE4}"/>
              </a:ext>
            </a:extLst>
          </p:cNvPr>
          <p:cNvSpPr>
            <a:spLocks noGrp="1"/>
          </p:cNvSpPr>
          <p:nvPr>
            <p:ph type="sldNum" sz="quarter" idx="12"/>
          </p:nvPr>
        </p:nvSpPr>
        <p:spPr/>
        <p:txBody>
          <a:bodyPr/>
          <a:lstStyle/>
          <a:p>
            <a:fld id="{40654B96-799D-40AF-91EF-DD53DBC5A54A}" type="slidenum">
              <a:rPr lang="en-ID" smtClean="0"/>
              <a:pPr/>
              <a:t>‹#›</a:t>
            </a:fld>
            <a:endParaRPr lang="en-ID"/>
          </a:p>
        </p:txBody>
      </p:sp>
    </p:spTree>
    <p:extLst>
      <p:ext uri="{BB962C8B-B14F-4D97-AF65-F5344CB8AC3E}">
        <p14:creationId xmlns="" xmlns:p14="http://schemas.microsoft.com/office/powerpoint/2010/main" val="1301273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BC9ACF7-E081-B170-DEE4-7283B23B144A}"/>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 xmlns:a16="http://schemas.microsoft.com/office/drawing/2014/main" id="{8F83BA56-E0A6-27A8-A759-A59EAC0C6A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719F0585-F002-80E1-EB88-3E38A1FFABC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 xmlns:a16="http://schemas.microsoft.com/office/drawing/2014/main" id="{B63C4EDE-D8C7-C8B9-A1F4-1E403B8ACD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D73FC289-7AF2-D2C7-9DA6-4EFF161DB1F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 xmlns:a16="http://schemas.microsoft.com/office/drawing/2014/main" id="{6B10600A-4D03-32E0-11AA-AC189641FA17}"/>
              </a:ext>
            </a:extLst>
          </p:cNvPr>
          <p:cNvSpPr>
            <a:spLocks noGrp="1"/>
          </p:cNvSpPr>
          <p:nvPr>
            <p:ph type="dt" sz="half" idx="10"/>
          </p:nvPr>
        </p:nvSpPr>
        <p:spPr/>
        <p:txBody>
          <a:bodyPr/>
          <a:lstStyle/>
          <a:p>
            <a:fld id="{DF49A8E4-B4B3-4E9D-9965-6FAFBB368A05}" type="datetimeFigureOut">
              <a:rPr lang="en-ID" smtClean="0"/>
              <a:pPr/>
              <a:t>19/09/2022</a:t>
            </a:fld>
            <a:endParaRPr lang="en-ID"/>
          </a:p>
        </p:txBody>
      </p:sp>
      <p:sp>
        <p:nvSpPr>
          <p:cNvPr id="8" name="Footer Placeholder 7">
            <a:extLst>
              <a:ext uri="{FF2B5EF4-FFF2-40B4-BE49-F238E27FC236}">
                <a16:creationId xmlns="" xmlns:a16="http://schemas.microsoft.com/office/drawing/2014/main" id="{011B7A1A-1EFE-8B12-12B6-17FDD0EB30BB}"/>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 xmlns:a16="http://schemas.microsoft.com/office/drawing/2014/main" id="{015DEA29-EE4C-7F96-563E-04E0ABB0EF15}"/>
              </a:ext>
            </a:extLst>
          </p:cNvPr>
          <p:cNvSpPr>
            <a:spLocks noGrp="1"/>
          </p:cNvSpPr>
          <p:nvPr>
            <p:ph type="sldNum" sz="quarter" idx="12"/>
          </p:nvPr>
        </p:nvSpPr>
        <p:spPr/>
        <p:txBody>
          <a:bodyPr/>
          <a:lstStyle/>
          <a:p>
            <a:fld id="{40654B96-799D-40AF-91EF-DD53DBC5A54A}" type="slidenum">
              <a:rPr lang="en-ID" smtClean="0"/>
              <a:pPr/>
              <a:t>‹#›</a:t>
            </a:fld>
            <a:endParaRPr lang="en-ID"/>
          </a:p>
        </p:txBody>
      </p:sp>
    </p:spTree>
    <p:extLst>
      <p:ext uri="{BB962C8B-B14F-4D97-AF65-F5344CB8AC3E}">
        <p14:creationId xmlns="" xmlns:p14="http://schemas.microsoft.com/office/powerpoint/2010/main" val="737597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22B5555-E243-7481-C7D9-84602FBDB8A3}"/>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 xmlns:a16="http://schemas.microsoft.com/office/drawing/2014/main" id="{B51D67E5-012C-4049-1D6B-3F06352B6952}"/>
              </a:ext>
            </a:extLst>
          </p:cNvPr>
          <p:cNvSpPr>
            <a:spLocks noGrp="1"/>
          </p:cNvSpPr>
          <p:nvPr>
            <p:ph type="dt" sz="half" idx="10"/>
          </p:nvPr>
        </p:nvSpPr>
        <p:spPr/>
        <p:txBody>
          <a:bodyPr/>
          <a:lstStyle/>
          <a:p>
            <a:fld id="{DF49A8E4-B4B3-4E9D-9965-6FAFBB368A05}" type="datetimeFigureOut">
              <a:rPr lang="en-ID" smtClean="0"/>
              <a:pPr/>
              <a:t>19/09/2022</a:t>
            </a:fld>
            <a:endParaRPr lang="en-ID"/>
          </a:p>
        </p:txBody>
      </p:sp>
      <p:sp>
        <p:nvSpPr>
          <p:cNvPr id="4" name="Footer Placeholder 3">
            <a:extLst>
              <a:ext uri="{FF2B5EF4-FFF2-40B4-BE49-F238E27FC236}">
                <a16:creationId xmlns="" xmlns:a16="http://schemas.microsoft.com/office/drawing/2014/main" id="{0CF53245-2684-92BA-DE6C-F3306AE6CDEB}"/>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 xmlns:a16="http://schemas.microsoft.com/office/drawing/2014/main" id="{892BE491-28C6-36DA-36A3-43E5330E8985}"/>
              </a:ext>
            </a:extLst>
          </p:cNvPr>
          <p:cNvSpPr>
            <a:spLocks noGrp="1"/>
          </p:cNvSpPr>
          <p:nvPr>
            <p:ph type="sldNum" sz="quarter" idx="12"/>
          </p:nvPr>
        </p:nvSpPr>
        <p:spPr/>
        <p:txBody>
          <a:bodyPr/>
          <a:lstStyle/>
          <a:p>
            <a:fld id="{40654B96-799D-40AF-91EF-DD53DBC5A54A}" type="slidenum">
              <a:rPr lang="en-ID" smtClean="0"/>
              <a:pPr/>
              <a:t>‹#›</a:t>
            </a:fld>
            <a:endParaRPr lang="en-ID"/>
          </a:p>
        </p:txBody>
      </p:sp>
    </p:spTree>
    <p:extLst>
      <p:ext uri="{BB962C8B-B14F-4D97-AF65-F5344CB8AC3E}">
        <p14:creationId xmlns="" xmlns:p14="http://schemas.microsoft.com/office/powerpoint/2010/main" val="3022344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8CFAFDC4-4143-4162-E04D-7C9D1B05D9AC}"/>
              </a:ext>
            </a:extLst>
          </p:cNvPr>
          <p:cNvSpPr>
            <a:spLocks noGrp="1"/>
          </p:cNvSpPr>
          <p:nvPr>
            <p:ph type="dt" sz="half" idx="10"/>
          </p:nvPr>
        </p:nvSpPr>
        <p:spPr/>
        <p:txBody>
          <a:bodyPr/>
          <a:lstStyle/>
          <a:p>
            <a:fld id="{DF49A8E4-B4B3-4E9D-9965-6FAFBB368A05}" type="datetimeFigureOut">
              <a:rPr lang="en-ID" smtClean="0"/>
              <a:pPr/>
              <a:t>19/09/2022</a:t>
            </a:fld>
            <a:endParaRPr lang="en-ID"/>
          </a:p>
        </p:txBody>
      </p:sp>
      <p:sp>
        <p:nvSpPr>
          <p:cNvPr id="3" name="Footer Placeholder 2">
            <a:extLst>
              <a:ext uri="{FF2B5EF4-FFF2-40B4-BE49-F238E27FC236}">
                <a16:creationId xmlns="" xmlns:a16="http://schemas.microsoft.com/office/drawing/2014/main" id="{00531EC7-7C0B-B99B-5719-26D15D96E55C}"/>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 xmlns:a16="http://schemas.microsoft.com/office/drawing/2014/main" id="{B3DAB06D-026A-23FC-C8D7-9BEFF0932B35}"/>
              </a:ext>
            </a:extLst>
          </p:cNvPr>
          <p:cNvSpPr>
            <a:spLocks noGrp="1"/>
          </p:cNvSpPr>
          <p:nvPr>
            <p:ph type="sldNum" sz="quarter" idx="12"/>
          </p:nvPr>
        </p:nvSpPr>
        <p:spPr/>
        <p:txBody>
          <a:bodyPr/>
          <a:lstStyle/>
          <a:p>
            <a:fld id="{40654B96-799D-40AF-91EF-DD53DBC5A54A}" type="slidenum">
              <a:rPr lang="en-ID" smtClean="0"/>
              <a:pPr/>
              <a:t>‹#›</a:t>
            </a:fld>
            <a:endParaRPr lang="en-ID"/>
          </a:p>
        </p:txBody>
      </p:sp>
    </p:spTree>
    <p:extLst>
      <p:ext uri="{BB962C8B-B14F-4D97-AF65-F5344CB8AC3E}">
        <p14:creationId xmlns="" xmlns:p14="http://schemas.microsoft.com/office/powerpoint/2010/main" val="4158778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35AABC4-4941-CBA2-FBE1-6BBE3C5298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 xmlns:a16="http://schemas.microsoft.com/office/drawing/2014/main" id="{E1AD6572-4FE0-A2BA-32FE-65290F6BA6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 xmlns:a16="http://schemas.microsoft.com/office/drawing/2014/main" id="{4C4B5FB7-779A-E47A-7A59-CBDD27E318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A82ED7B-5B36-FB59-FC73-E4CEE4E5C715}"/>
              </a:ext>
            </a:extLst>
          </p:cNvPr>
          <p:cNvSpPr>
            <a:spLocks noGrp="1"/>
          </p:cNvSpPr>
          <p:nvPr>
            <p:ph type="dt" sz="half" idx="10"/>
          </p:nvPr>
        </p:nvSpPr>
        <p:spPr/>
        <p:txBody>
          <a:bodyPr/>
          <a:lstStyle/>
          <a:p>
            <a:fld id="{DF49A8E4-B4B3-4E9D-9965-6FAFBB368A05}" type="datetimeFigureOut">
              <a:rPr lang="en-ID" smtClean="0"/>
              <a:pPr/>
              <a:t>19/09/2022</a:t>
            </a:fld>
            <a:endParaRPr lang="en-ID"/>
          </a:p>
        </p:txBody>
      </p:sp>
      <p:sp>
        <p:nvSpPr>
          <p:cNvPr id="6" name="Footer Placeholder 5">
            <a:extLst>
              <a:ext uri="{FF2B5EF4-FFF2-40B4-BE49-F238E27FC236}">
                <a16:creationId xmlns="" xmlns:a16="http://schemas.microsoft.com/office/drawing/2014/main" id="{C3282789-757A-6FF6-0C87-E3D8CD0ED7BD}"/>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 xmlns:a16="http://schemas.microsoft.com/office/drawing/2014/main" id="{51B63208-4411-ED19-718C-8254B27810FF}"/>
              </a:ext>
            </a:extLst>
          </p:cNvPr>
          <p:cNvSpPr>
            <a:spLocks noGrp="1"/>
          </p:cNvSpPr>
          <p:nvPr>
            <p:ph type="sldNum" sz="quarter" idx="12"/>
          </p:nvPr>
        </p:nvSpPr>
        <p:spPr/>
        <p:txBody>
          <a:bodyPr/>
          <a:lstStyle/>
          <a:p>
            <a:fld id="{40654B96-799D-40AF-91EF-DD53DBC5A54A}" type="slidenum">
              <a:rPr lang="en-ID" smtClean="0"/>
              <a:pPr/>
              <a:t>‹#›</a:t>
            </a:fld>
            <a:endParaRPr lang="en-ID"/>
          </a:p>
        </p:txBody>
      </p:sp>
    </p:spTree>
    <p:extLst>
      <p:ext uri="{BB962C8B-B14F-4D97-AF65-F5344CB8AC3E}">
        <p14:creationId xmlns="" xmlns:p14="http://schemas.microsoft.com/office/powerpoint/2010/main" val="928466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E3B9D9-71A1-F551-B8E0-E8634FB1DD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 xmlns:a16="http://schemas.microsoft.com/office/drawing/2014/main" id="{06D10108-548D-3827-44EF-594085350D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 xmlns:a16="http://schemas.microsoft.com/office/drawing/2014/main" id="{6EB97246-844B-DA6B-2385-49ABC1B276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71F2A383-77D0-3938-D725-01B66B45030F}"/>
              </a:ext>
            </a:extLst>
          </p:cNvPr>
          <p:cNvSpPr>
            <a:spLocks noGrp="1"/>
          </p:cNvSpPr>
          <p:nvPr>
            <p:ph type="dt" sz="half" idx="10"/>
          </p:nvPr>
        </p:nvSpPr>
        <p:spPr/>
        <p:txBody>
          <a:bodyPr/>
          <a:lstStyle/>
          <a:p>
            <a:fld id="{DF49A8E4-B4B3-4E9D-9965-6FAFBB368A05}" type="datetimeFigureOut">
              <a:rPr lang="en-ID" smtClean="0"/>
              <a:pPr/>
              <a:t>19/09/2022</a:t>
            </a:fld>
            <a:endParaRPr lang="en-ID"/>
          </a:p>
        </p:txBody>
      </p:sp>
      <p:sp>
        <p:nvSpPr>
          <p:cNvPr id="6" name="Footer Placeholder 5">
            <a:extLst>
              <a:ext uri="{FF2B5EF4-FFF2-40B4-BE49-F238E27FC236}">
                <a16:creationId xmlns="" xmlns:a16="http://schemas.microsoft.com/office/drawing/2014/main" id="{0B56EDE4-449F-FA64-EE83-B65EB5CD8AB0}"/>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 xmlns:a16="http://schemas.microsoft.com/office/drawing/2014/main" id="{21E7B253-D3E7-5ECF-060E-ECFCB877196E}"/>
              </a:ext>
            </a:extLst>
          </p:cNvPr>
          <p:cNvSpPr>
            <a:spLocks noGrp="1"/>
          </p:cNvSpPr>
          <p:nvPr>
            <p:ph type="sldNum" sz="quarter" idx="12"/>
          </p:nvPr>
        </p:nvSpPr>
        <p:spPr/>
        <p:txBody>
          <a:bodyPr/>
          <a:lstStyle/>
          <a:p>
            <a:fld id="{40654B96-799D-40AF-91EF-DD53DBC5A54A}" type="slidenum">
              <a:rPr lang="en-ID" smtClean="0"/>
              <a:pPr/>
              <a:t>‹#›</a:t>
            </a:fld>
            <a:endParaRPr lang="en-ID"/>
          </a:p>
        </p:txBody>
      </p:sp>
    </p:spTree>
    <p:extLst>
      <p:ext uri="{BB962C8B-B14F-4D97-AF65-F5344CB8AC3E}">
        <p14:creationId xmlns="" xmlns:p14="http://schemas.microsoft.com/office/powerpoint/2010/main" val="2382570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A2B3FBB6-79B8-5BD2-6030-ADA51AB2BA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 xmlns:a16="http://schemas.microsoft.com/office/drawing/2014/main" id="{6F5C71D8-4D35-7A4A-0A47-A6B06538CD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 xmlns:a16="http://schemas.microsoft.com/office/drawing/2014/main" id="{98FB29B4-7B46-15C3-5A4E-A11CDCF037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49A8E4-B4B3-4E9D-9965-6FAFBB368A05}" type="datetimeFigureOut">
              <a:rPr lang="en-ID" smtClean="0"/>
              <a:pPr/>
              <a:t>19/09/2022</a:t>
            </a:fld>
            <a:endParaRPr lang="en-ID"/>
          </a:p>
        </p:txBody>
      </p:sp>
      <p:sp>
        <p:nvSpPr>
          <p:cNvPr id="5" name="Footer Placeholder 4">
            <a:extLst>
              <a:ext uri="{FF2B5EF4-FFF2-40B4-BE49-F238E27FC236}">
                <a16:creationId xmlns="" xmlns:a16="http://schemas.microsoft.com/office/drawing/2014/main" id="{EE8BCA90-A0B7-909B-06BA-069CEAAA58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 xmlns:a16="http://schemas.microsoft.com/office/drawing/2014/main" id="{892D0E5E-EB1C-910E-F271-9F4C0A7751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654B96-799D-40AF-91EF-DD53DBC5A54A}" type="slidenum">
              <a:rPr lang="en-ID" smtClean="0"/>
              <a:pPr/>
              <a:t>‹#›</a:t>
            </a:fld>
            <a:endParaRPr lang="en-ID"/>
          </a:p>
        </p:txBody>
      </p:sp>
    </p:spTree>
    <p:extLst>
      <p:ext uri="{BB962C8B-B14F-4D97-AF65-F5344CB8AC3E}">
        <p14:creationId xmlns="" xmlns:p14="http://schemas.microsoft.com/office/powerpoint/2010/main" val="31972697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hyperlink" Target="http://www.diskominfo.okuselatankab.go.id/wp-admin"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hyperlink" Target="https://i2.wp.com/www.domosquare.com/tutorial/wp-content/uploads/2015/12/Dashboard-menu-2.png?ssl=1" TargetMode="External"/><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hyperlink" Target="https://i2.wp.com/www.domosquare.com/tutorial/wp-content/uploads/2015/12/DAshboard-menu-3.png?ssl=1" TargetMode="External"/><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hyperlink" Target="https://i2.wp.com/www.domosquare.com/tutorial/wp-content/uploads/2015/12/Dashboard-menu-5.png?ssl=1" TargetMode="External"/><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7.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17.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639"/>
        <p:cNvGrpSpPr/>
        <p:nvPr/>
      </p:nvGrpSpPr>
      <p:grpSpPr>
        <a:xfrm>
          <a:off x="0" y="0"/>
          <a:ext cx="0" cy="0"/>
          <a:chOff x="0" y="0"/>
          <a:chExt cx="0" cy="0"/>
        </a:xfrm>
      </p:grpSpPr>
      <p:sp>
        <p:nvSpPr>
          <p:cNvPr id="640" name="Google Shape;640;p22"/>
          <p:cNvSpPr txBox="1">
            <a:spLocks noGrp="1"/>
          </p:cNvSpPr>
          <p:nvPr>
            <p:ph type="title"/>
          </p:nvPr>
        </p:nvSpPr>
        <p:spPr>
          <a:xfrm>
            <a:off x="2678238" y="2334155"/>
            <a:ext cx="7153800" cy="1230600"/>
          </a:xfrm>
          <a:prstGeom prst="rect">
            <a:avLst/>
          </a:prstGeom>
        </p:spPr>
        <p:txBody>
          <a:bodyPr spcFirstLastPara="1" wrap="square" lIns="121900" tIns="121900" rIns="121900" bIns="121900" anchor="ctr" anchorCtr="0">
            <a:noAutofit/>
          </a:bodyPr>
          <a:lstStyle/>
          <a:p>
            <a:pPr marL="0" lvl="0" indent="0" algn="l" rtl="0">
              <a:spcBef>
                <a:spcPts val="0"/>
              </a:spcBef>
              <a:spcAft>
                <a:spcPts val="0"/>
              </a:spcAft>
              <a:buNone/>
            </a:pPr>
            <a:r>
              <a:rPr lang="en" sz="4000" b="1" dirty="0"/>
              <a:t>PANDUAN PENGELOLAAN </a:t>
            </a:r>
            <a:br>
              <a:rPr lang="en" sz="4000" b="1" dirty="0"/>
            </a:br>
            <a:r>
              <a:rPr lang="en" sz="2000" b="1" i="1" dirty="0" smtClean="0"/>
              <a:t>Website OPD Tahun 2022</a:t>
            </a:r>
            <a:endParaRPr sz="2000" b="1" i="1" dirty="0"/>
          </a:p>
        </p:txBody>
      </p:sp>
      <p:sp>
        <p:nvSpPr>
          <p:cNvPr id="641" name="Google Shape;641;p22"/>
          <p:cNvSpPr txBox="1">
            <a:spLocks noGrp="1"/>
          </p:cNvSpPr>
          <p:nvPr>
            <p:ph type="subTitle" idx="1"/>
          </p:nvPr>
        </p:nvSpPr>
        <p:spPr>
          <a:xfrm>
            <a:off x="2678237" y="3637105"/>
            <a:ext cx="6805517" cy="524100"/>
          </a:xfrm>
          <a:prstGeom prst="rect">
            <a:avLst/>
          </a:prstGeom>
        </p:spPr>
        <p:txBody>
          <a:bodyPr spcFirstLastPara="1" wrap="square" lIns="121900" tIns="121900" rIns="121900" bIns="121900" anchor="ctr" anchorCtr="0">
            <a:noAutofit/>
          </a:bodyPr>
          <a:lstStyle/>
          <a:p>
            <a:pPr marL="0" lvl="0" indent="0" rtl="0">
              <a:spcBef>
                <a:spcPts val="0"/>
              </a:spcBef>
              <a:spcAft>
                <a:spcPts val="0"/>
              </a:spcAft>
              <a:buNone/>
            </a:pPr>
            <a:r>
              <a:rPr lang="en" b="1" i="1" dirty="0"/>
              <a:t>DINAS KOMUNIKASI DAN INFORMATIKA OKU SELATAN</a:t>
            </a:r>
            <a:endParaRPr b="1" i="1" dirty="0"/>
          </a:p>
        </p:txBody>
      </p:sp>
      <p:grpSp>
        <p:nvGrpSpPr>
          <p:cNvPr id="642" name="Google Shape;642;p22"/>
          <p:cNvGrpSpPr/>
          <p:nvPr/>
        </p:nvGrpSpPr>
        <p:grpSpPr>
          <a:xfrm>
            <a:off x="9724484" y="1785816"/>
            <a:ext cx="788140" cy="2965544"/>
            <a:chOff x="8686327" y="1939200"/>
            <a:chExt cx="788140" cy="2965544"/>
          </a:xfrm>
        </p:grpSpPr>
        <p:sp>
          <p:nvSpPr>
            <p:cNvPr id="643" name="Google Shape;643;p22"/>
            <p:cNvSpPr/>
            <p:nvPr/>
          </p:nvSpPr>
          <p:spPr>
            <a:xfrm rot="10800000">
              <a:off x="8686327" y="4513840"/>
              <a:ext cx="202208" cy="390904"/>
            </a:xfrm>
            <a:custGeom>
              <a:avLst/>
              <a:gdLst/>
              <a:ahLst/>
              <a:cxnLst/>
              <a:rect l="l" t="t" r="r" b="b"/>
              <a:pathLst>
                <a:path w="202208" h="390904" extrusionOk="0">
                  <a:moveTo>
                    <a:pt x="202209" y="390904"/>
                  </a:moveTo>
                  <a:lnTo>
                    <a:pt x="63989" y="160091"/>
                  </a:lnTo>
                  <a:cubicBezTo>
                    <a:pt x="35526" y="112559"/>
                    <a:pt x="6356" y="63119"/>
                    <a:pt x="0" y="8029"/>
                  </a:cubicBezTo>
                  <a:cubicBezTo>
                    <a:pt x="5015" y="-1435"/>
                    <a:pt x="19211" y="-2142"/>
                    <a:pt x="28110" y="3862"/>
                  </a:cubicBezTo>
                  <a:cubicBezTo>
                    <a:pt x="37009" y="9865"/>
                    <a:pt x="41741" y="20106"/>
                    <a:pt x="46120" y="29853"/>
                  </a:cubicBezTo>
                  <a:cubicBezTo>
                    <a:pt x="100433" y="151404"/>
                    <a:pt x="154676" y="272885"/>
                    <a:pt x="202209" y="390904"/>
                  </a:cubicBezTo>
                  <a:close/>
                </a:path>
              </a:pathLst>
            </a:custGeom>
            <a:solidFill>
              <a:schemeClr val="accent3"/>
            </a:solid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4" name="Google Shape;644;p22"/>
            <p:cNvSpPr/>
            <p:nvPr/>
          </p:nvSpPr>
          <p:spPr>
            <a:xfrm>
              <a:off x="9009593" y="4100995"/>
              <a:ext cx="403075" cy="194909"/>
            </a:xfrm>
            <a:custGeom>
              <a:avLst/>
              <a:gdLst/>
              <a:ahLst/>
              <a:cxnLst/>
              <a:rect l="l" t="t" r="r" b="b"/>
              <a:pathLst>
                <a:path w="403075" h="194909" extrusionOk="0">
                  <a:moveTo>
                    <a:pt x="70" y="71"/>
                  </a:moveTo>
                  <a:cubicBezTo>
                    <a:pt x="63071" y="63495"/>
                    <a:pt x="136736" y="116395"/>
                    <a:pt x="216970" y="155806"/>
                  </a:cubicBezTo>
                  <a:cubicBezTo>
                    <a:pt x="274814" y="184269"/>
                    <a:pt x="340993" y="206022"/>
                    <a:pt x="403075" y="188789"/>
                  </a:cubicBezTo>
                  <a:cubicBezTo>
                    <a:pt x="395800" y="160962"/>
                    <a:pt x="372281" y="139773"/>
                    <a:pt x="346219" y="127413"/>
                  </a:cubicBezTo>
                  <a:cubicBezTo>
                    <a:pt x="320158" y="115053"/>
                    <a:pt x="291483" y="110109"/>
                    <a:pt x="263372" y="103611"/>
                  </a:cubicBezTo>
                  <a:cubicBezTo>
                    <a:pt x="168943" y="81929"/>
                    <a:pt x="78750" y="42236"/>
                    <a:pt x="0" y="0"/>
                  </a:cubicBezTo>
                  <a:close/>
                </a:path>
              </a:pathLst>
            </a:custGeom>
            <a:solidFill>
              <a:schemeClr val="accent3"/>
            </a:solid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5" name="Google Shape;645;p22"/>
            <p:cNvSpPr/>
            <p:nvPr/>
          </p:nvSpPr>
          <p:spPr>
            <a:xfrm flipH="1">
              <a:off x="9038010" y="3448295"/>
              <a:ext cx="436457" cy="94475"/>
            </a:xfrm>
            <a:custGeom>
              <a:avLst/>
              <a:gdLst/>
              <a:ahLst/>
              <a:cxnLst/>
              <a:rect l="l" t="t" r="r" b="b"/>
              <a:pathLst>
                <a:path w="436457" h="94475" extrusionOk="0">
                  <a:moveTo>
                    <a:pt x="436458" y="22343"/>
                  </a:moveTo>
                  <a:cubicBezTo>
                    <a:pt x="393657" y="46498"/>
                    <a:pt x="350079" y="70935"/>
                    <a:pt x="302194" y="81812"/>
                  </a:cubicBezTo>
                  <a:cubicBezTo>
                    <a:pt x="275708" y="87816"/>
                    <a:pt x="248516" y="89511"/>
                    <a:pt x="221395" y="91206"/>
                  </a:cubicBezTo>
                  <a:cubicBezTo>
                    <a:pt x="160372" y="95020"/>
                    <a:pt x="98078" y="98693"/>
                    <a:pt x="39103" y="82448"/>
                  </a:cubicBezTo>
                  <a:cubicBezTo>
                    <a:pt x="23777" y="78210"/>
                    <a:pt x="7038" y="71006"/>
                    <a:pt x="1600" y="56033"/>
                  </a:cubicBezTo>
                  <a:cubicBezTo>
                    <a:pt x="-3485" y="41907"/>
                    <a:pt x="4142" y="25592"/>
                    <a:pt x="16149" y="16552"/>
                  </a:cubicBezTo>
                  <a:cubicBezTo>
                    <a:pt x="28156" y="7511"/>
                    <a:pt x="43482" y="4263"/>
                    <a:pt x="58385" y="2426"/>
                  </a:cubicBezTo>
                  <a:cubicBezTo>
                    <a:pt x="180713" y="-12618"/>
                    <a:pt x="303324" y="48264"/>
                    <a:pt x="436458" y="22343"/>
                  </a:cubicBezTo>
                  <a:close/>
                </a:path>
              </a:pathLst>
            </a:custGeom>
            <a:solidFill>
              <a:schemeClr val="accent3"/>
            </a:solid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6" name="Google Shape;646;p22"/>
            <p:cNvSpPr/>
            <p:nvPr/>
          </p:nvSpPr>
          <p:spPr>
            <a:xfrm>
              <a:off x="8981341" y="2513145"/>
              <a:ext cx="453529" cy="344228"/>
            </a:xfrm>
            <a:custGeom>
              <a:avLst/>
              <a:gdLst/>
              <a:ahLst/>
              <a:cxnLst/>
              <a:rect l="l" t="t" r="r" b="b"/>
              <a:pathLst>
                <a:path w="453529" h="344228" extrusionOk="0">
                  <a:moveTo>
                    <a:pt x="0" y="344228"/>
                  </a:moveTo>
                  <a:cubicBezTo>
                    <a:pt x="77691" y="207563"/>
                    <a:pt x="195075" y="93781"/>
                    <a:pt x="334142" y="20539"/>
                  </a:cubicBezTo>
                  <a:cubicBezTo>
                    <a:pt x="352435" y="10863"/>
                    <a:pt x="371716" y="1752"/>
                    <a:pt x="392340" y="198"/>
                  </a:cubicBezTo>
                  <a:cubicBezTo>
                    <a:pt x="412963" y="-1356"/>
                    <a:pt x="435493" y="6202"/>
                    <a:pt x="446582" y="23717"/>
                  </a:cubicBezTo>
                  <a:cubicBezTo>
                    <a:pt x="459083" y="43564"/>
                    <a:pt x="453504" y="70685"/>
                    <a:pt x="439449" y="89472"/>
                  </a:cubicBezTo>
                  <a:cubicBezTo>
                    <a:pt x="425394" y="108259"/>
                    <a:pt x="404558" y="120549"/>
                    <a:pt x="384288" y="132273"/>
                  </a:cubicBezTo>
                  <a:cubicBezTo>
                    <a:pt x="259629" y="204384"/>
                    <a:pt x="134052" y="274942"/>
                    <a:pt x="70" y="344228"/>
                  </a:cubicBezTo>
                  <a:close/>
                </a:path>
              </a:pathLst>
            </a:custGeom>
            <a:solidFill>
              <a:schemeClr val="accent3"/>
            </a:solid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7" name="Google Shape;647;p22"/>
            <p:cNvSpPr/>
            <p:nvPr/>
          </p:nvSpPr>
          <p:spPr>
            <a:xfrm>
              <a:off x="8735767" y="1939200"/>
              <a:ext cx="143235" cy="437689"/>
            </a:xfrm>
            <a:custGeom>
              <a:avLst/>
              <a:gdLst/>
              <a:ahLst/>
              <a:cxnLst/>
              <a:rect l="l" t="t" r="r" b="b"/>
              <a:pathLst>
                <a:path w="143235" h="437689" extrusionOk="0">
                  <a:moveTo>
                    <a:pt x="0" y="437690"/>
                  </a:moveTo>
                  <a:cubicBezTo>
                    <a:pt x="7698" y="296998"/>
                    <a:pt x="40611" y="157649"/>
                    <a:pt x="96690" y="28329"/>
                  </a:cubicBezTo>
                  <a:cubicBezTo>
                    <a:pt x="103612" y="12296"/>
                    <a:pt x="119644" y="-6703"/>
                    <a:pt x="134617" y="2337"/>
                  </a:cubicBezTo>
                  <a:cubicBezTo>
                    <a:pt x="146271" y="9400"/>
                    <a:pt x="143940" y="26704"/>
                    <a:pt x="140126" y="39700"/>
                  </a:cubicBezTo>
                  <a:cubicBezTo>
                    <a:pt x="99657" y="177142"/>
                    <a:pt x="54242" y="313102"/>
                    <a:pt x="0" y="437619"/>
                  </a:cubicBezTo>
                  <a:close/>
                </a:path>
              </a:pathLst>
            </a:custGeom>
            <a:solidFill>
              <a:schemeClr val="accent3"/>
            </a:solid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2" name="Picture 2" descr="C:\Users\INFORSANDI\Downloads\LOGO KABUPATEN OKU SELATAN.png">
            <a:extLst>
              <a:ext uri="{FF2B5EF4-FFF2-40B4-BE49-F238E27FC236}">
                <a16:creationId xmlns="" xmlns:a16="http://schemas.microsoft.com/office/drawing/2014/main" id="{603E58DC-DD43-8F1A-FB11-3E0092BACCA8}"/>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372588" y="2354586"/>
            <a:ext cx="1016564" cy="1236122"/>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3">
            <a:extLst>
              <a:ext uri="{FF2B5EF4-FFF2-40B4-BE49-F238E27FC236}">
                <a16:creationId xmlns="" xmlns:a16="http://schemas.microsoft.com/office/drawing/2014/main" id="{7B0FB736-0F6A-5965-D85E-C10E1BECECEC}"/>
              </a:ext>
            </a:extLst>
          </p:cNvPr>
          <p:cNvPicPr>
            <a:picLocks noChangeAspect="1"/>
          </p:cNvPicPr>
          <p:nvPr/>
        </p:nvPicPr>
        <p:blipFill rotWithShape="1">
          <a:blip r:embed="rId4" cstate="print">
            <a:extLst>
              <a:ext uri="{28A0092B-C50C-407E-A947-70E740481C1C}">
                <a14:useLocalDpi xmlns="" xmlns:a14="http://schemas.microsoft.com/office/drawing/2010/main" val="0"/>
              </a:ext>
            </a:extLst>
          </a:blip>
          <a:srcRect l="17602" t="9387" r="18581" b="5578"/>
          <a:stretch/>
        </p:blipFill>
        <p:spPr>
          <a:xfrm>
            <a:off x="4982547" y="4267146"/>
            <a:ext cx="2226906" cy="166907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40"/>
                                        </p:tgtEl>
                                        <p:attrNameLst>
                                          <p:attrName>style.visibility</p:attrName>
                                        </p:attrNameLst>
                                      </p:cBhvr>
                                      <p:to>
                                        <p:strVal val="visible"/>
                                      </p:to>
                                    </p:set>
                                    <p:animEffect transition="in" filter="fade">
                                      <p:cBhvr>
                                        <p:cTn id="7" dur="500"/>
                                        <p:tgtEl>
                                          <p:spTgt spid="640"/>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41">
                                            <p:bg/>
                                          </p:spTgt>
                                        </p:tgtEl>
                                        <p:attrNameLst>
                                          <p:attrName>style.visibility</p:attrName>
                                        </p:attrNameLst>
                                      </p:cBhvr>
                                      <p:to>
                                        <p:strVal val="visible"/>
                                      </p:to>
                                    </p:set>
                                    <p:animEffect transition="in" filter="fade">
                                      <p:cBhvr>
                                        <p:cTn id="13" dur="500"/>
                                        <p:tgtEl>
                                          <p:spTgt spid="641">
                                            <p:bg/>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41">
                                            <p:txEl>
                                              <p:pRg st="0" end="0"/>
                                            </p:txEl>
                                          </p:spTgt>
                                        </p:tgtEl>
                                        <p:attrNameLst>
                                          <p:attrName>style.visibility</p:attrName>
                                        </p:attrNameLst>
                                      </p:cBhvr>
                                      <p:to>
                                        <p:strVal val="visible"/>
                                      </p:to>
                                    </p:set>
                                    <p:animEffect transition="in" filter="fade">
                                      <p:cBhvr>
                                        <p:cTn id="16" dur="500"/>
                                        <p:tgtEl>
                                          <p:spTgt spid="641">
                                            <p:txEl>
                                              <p:pRg st="0" end="0"/>
                                            </p:txEl>
                                          </p:spTgt>
                                        </p:tgtEl>
                                      </p:cBhvr>
                                    </p:animEffect>
                                  </p:childTnLst>
                                </p:cTn>
                              </p:par>
                            </p:childTnLst>
                          </p:cTn>
                        </p:par>
                        <p:par>
                          <p:cTn id="17" fill="hold">
                            <p:stCondLst>
                              <p:cond delay="500"/>
                            </p:stCondLst>
                            <p:childTnLst>
                              <p:par>
                                <p:cTn id="18" presetID="26"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80">
                                          <p:stCondLst>
                                            <p:cond delay="0"/>
                                          </p:stCondLst>
                                        </p:cTn>
                                        <p:tgtEl>
                                          <p:spTgt spid="4"/>
                                        </p:tgtEl>
                                      </p:cBhvr>
                                    </p:animEffect>
                                    <p:anim calcmode="lin" valueType="num">
                                      <p:cBhvr>
                                        <p:cTn id="21"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6" dur="26">
                                          <p:stCondLst>
                                            <p:cond delay="650"/>
                                          </p:stCondLst>
                                        </p:cTn>
                                        <p:tgtEl>
                                          <p:spTgt spid="4"/>
                                        </p:tgtEl>
                                      </p:cBhvr>
                                      <p:to x="100000" y="60000"/>
                                    </p:animScale>
                                    <p:animScale>
                                      <p:cBhvr>
                                        <p:cTn id="27" dur="166" decel="50000">
                                          <p:stCondLst>
                                            <p:cond delay="676"/>
                                          </p:stCondLst>
                                        </p:cTn>
                                        <p:tgtEl>
                                          <p:spTgt spid="4"/>
                                        </p:tgtEl>
                                      </p:cBhvr>
                                      <p:to x="100000" y="100000"/>
                                    </p:animScale>
                                    <p:animScale>
                                      <p:cBhvr>
                                        <p:cTn id="28" dur="26">
                                          <p:stCondLst>
                                            <p:cond delay="1312"/>
                                          </p:stCondLst>
                                        </p:cTn>
                                        <p:tgtEl>
                                          <p:spTgt spid="4"/>
                                        </p:tgtEl>
                                      </p:cBhvr>
                                      <p:to x="100000" y="80000"/>
                                    </p:animScale>
                                    <p:animScale>
                                      <p:cBhvr>
                                        <p:cTn id="29" dur="166" decel="50000">
                                          <p:stCondLst>
                                            <p:cond delay="1338"/>
                                          </p:stCondLst>
                                        </p:cTn>
                                        <p:tgtEl>
                                          <p:spTgt spid="4"/>
                                        </p:tgtEl>
                                      </p:cBhvr>
                                      <p:to x="100000" y="100000"/>
                                    </p:animScale>
                                    <p:animScale>
                                      <p:cBhvr>
                                        <p:cTn id="30" dur="26">
                                          <p:stCondLst>
                                            <p:cond delay="1642"/>
                                          </p:stCondLst>
                                        </p:cTn>
                                        <p:tgtEl>
                                          <p:spTgt spid="4"/>
                                        </p:tgtEl>
                                      </p:cBhvr>
                                      <p:to x="100000" y="90000"/>
                                    </p:animScale>
                                    <p:animScale>
                                      <p:cBhvr>
                                        <p:cTn id="31" dur="166" decel="50000">
                                          <p:stCondLst>
                                            <p:cond delay="1668"/>
                                          </p:stCondLst>
                                        </p:cTn>
                                        <p:tgtEl>
                                          <p:spTgt spid="4"/>
                                        </p:tgtEl>
                                      </p:cBhvr>
                                      <p:to x="100000" y="100000"/>
                                    </p:animScale>
                                    <p:animScale>
                                      <p:cBhvr>
                                        <p:cTn id="32" dur="26">
                                          <p:stCondLst>
                                            <p:cond delay="1808"/>
                                          </p:stCondLst>
                                        </p:cTn>
                                        <p:tgtEl>
                                          <p:spTgt spid="4"/>
                                        </p:tgtEl>
                                      </p:cBhvr>
                                      <p:to x="100000" y="95000"/>
                                    </p:animScale>
                                    <p:animScale>
                                      <p:cBhvr>
                                        <p:cTn id="33"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0" grpId="0"/>
      <p:bldP spid="641"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24"/>
          <p:cNvSpPr txBox="1">
            <a:spLocks noGrp="1"/>
          </p:cNvSpPr>
          <p:nvPr>
            <p:ph type="title"/>
          </p:nvPr>
        </p:nvSpPr>
        <p:spPr>
          <a:xfrm>
            <a:off x="837275" y="861045"/>
            <a:ext cx="10531800" cy="7137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b="1" dirty="0">
                <a:latin typeface="Roboto" panose="02000000000000000000" pitchFamily="2" charset="0"/>
                <a:ea typeface="Roboto" panose="02000000000000000000" pitchFamily="2" charset="0"/>
              </a:rPr>
              <a:t>Desain Situs Web</a:t>
            </a:r>
            <a:endParaRPr b="1" dirty="0">
              <a:latin typeface="Roboto" panose="02000000000000000000" pitchFamily="2" charset="0"/>
              <a:ea typeface="Roboto" panose="02000000000000000000" pitchFamily="2" charset="0"/>
            </a:endParaRPr>
          </a:p>
        </p:txBody>
      </p:sp>
      <p:sp>
        <p:nvSpPr>
          <p:cNvPr id="672" name="Google Shape;672;p24"/>
          <p:cNvSpPr/>
          <p:nvPr/>
        </p:nvSpPr>
        <p:spPr>
          <a:xfrm rot="10800000" flipH="1">
            <a:off x="2762242" y="6060389"/>
            <a:ext cx="2145515" cy="45753"/>
          </a:xfrm>
          <a:custGeom>
            <a:avLst/>
            <a:gdLst/>
            <a:ahLst/>
            <a:cxnLst/>
            <a:rect l="l" t="t" r="r" b="b"/>
            <a:pathLst>
              <a:path w="487617" h="28462" extrusionOk="0">
                <a:moveTo>
                  <a:pt x="0" y="28463"/>
                </a:moveTo>
                <a:cubicBezTo>
                  <a:pt x="161809" y="9817"/>
                  <a:pt x="324749" y="282"/>
                  <a:pt x="487617" y="0"/>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grpSp>
        <p:nvGrpSpPr>
          <p:cNvPr id="673" name="Google Shape;673;p24"/>
          <p:cNvGrpSpPr/>
          <p:nvPr/>
        </p:nvGrpSpPr>
        <p:grpSpPr>
          <a:xfrm rot="10598598">
            <a:off x="1878966" y="752386"/>
            <a:ext cx="1631548" cy="693755"/>
            <a:chOff x="4590347" y="1490179"/>
            <a:chExt cx="1314037" cy="558745"/>
          </a:xfrm>
        </p:grpSpPr>
        <p:sp>
          <p:nvSpPr>
            <p:cNvPr id="674" name="Google Shape;674;p24"/>
            <p:cNvSpPr/>
            <p:nvPr/>
          </p:nvSpPr>
          <p:spPr>
            <a:xfrm>
              <a:off x="4590347" y="1490179"/>
              <a:ext cx="1314037" cy="558745"/>
            </a:xfrm>
            <a:custGeom>
              <a:avLst/>
              <a:gdLst/>
              <a:ahLst/>
              <a:cxnLst/>
              <a:rect l="l" t="t" r="r" b="b"/>
              <a:pathLst>
                <a:path w="1314037" h="558745" extrusionOk="0">
                  <a:moveTo>
                    <a:pt x="0" y="154469"/>
                  </a:moveTo>
                  <a:cubicBezTo>
                    <a:pt x="107637" y="99520"/>
                    <a:pt x="220996" y="55801"/>
                    <a:pt x="337674" y="24160"/>
                  </a:cubicBezTo>
                  <a:cubicBezTo>
                    <a:pt x="386478" y="10953"/>
                    <a:pt x="436412" y="-277"/>
                    <a:pt x="486981" y="5"/>
                  </a:cubicBezTo>
                  <a:cubicBezTo>
                    <a:pt x="561000" y="429"/>
                    <a:pt x="632476" y="25290"/>
                    <a:pt x="702256" y="49869"/>
                  </a:cubicBezTo>
                  <a:cubicBezTo>
                    <a:pt x="726764" y="58485"/>
                    <a:pt x="751908" y="67526"/>
                    <a:pt x="771119" y="84900"/>
                  </a:cubicBezTo>
                  <a:cubicBezTo>
                    <a:pt x="794355" y="105948"/>
                    <a:pt x="806151" y="137024"/>
                    <a:pt x="811871" y="167888"/>
                  </a:cubicBezTo>
                  <a:cubicBezTo>
                    <a:pt x="820488" y="214786"/>
                    <a:pt x="811024" y="272701"/>
                    <a:pt x="768082" y="293324"/>
                  </a:cubicBezTo>
                  <a:cubicBezTo>
                    <a:pt x="714828" y="318821"/>
                    <a:pt x="649992" y="256809"/>
                    <a:pt x="659879" y="198612"/>
                  </a:cubicBezTo>
                  <a:cubicBezTo>
                    <a:pt x="669767" y="140414"/>
                    <a:pt x="731497" y="101992"/>
                    <a:pt x="790542" y="100721"/>
                  </a:cubicBezTo>
                  <a:cubicBezTo>
                    <a:pt x="849587" y="99450"/>
                    <a:pt x="905312" y="126853"/>
                    <a:pt x="955458" y="157930"/>
                  </a:cubicBezTo>
                  <a:cubicBezTo>
                    <a:pt x="1110134" y="253702"/>
                    <a:pt x="1239243" y="392910"/>
                    <a:pt x="1314038" y="558745"/>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sp>
          <p:nvSpPr>
            <p:cNvPr id="675" name="Google Shape;675;p24"/>
            <p:cNvSpPr/>
            <p:nvPr/>
          </p:nvSpPr>
          <p:spPr>
            <a:xfrm>
              <a:off x="4590347" y="1552973"/>
              <a:ext cx="115830" cy="139490"/>
            </a:xfrm>
            <a:custGeom>
              <a:avLst/>
              <a:gdLst/>
              <a:ahLst/>
              <a:cxnLst/>
              <a:rect l="l" t="t" r="r" b="b"/>
              <a:pathLst>
                <a:path w="115830" h="139490" extrusionOk="0">
                  <a:moveTo>
                    <a:pt x="115830" y="139491"/>
                  </a:moveTo>
                  <a:lnTo>
                    <a:pt x="0" y="91605"/>
                  </a:lnTo>
                  <a:lnTo>
                    <a:pt x="65331" y="0"/>
                  </a:ln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grpSp>
      <p:sp>
        <p:nvSpPr>
          <p:cNvPr id="2" name="Google Shape;659;p24">
            <a:extLst>
              <a:ext uri="{FF2B5EF4-FFF2-40B4-BE49-F238E27FC236}">
                <a16:creationId xmlns="" xmlns:a16="http://schemas.microsoft.com/office/drawing/2014/main" id="{13FED483-94F3-E07C-3FD7-415F74C8CC2D}"/>
              </a:ext>
            </a:extLst>
          </p:cNvPr>
          <p:cNvSpPr txBox="1">
            <a:spLocks/>
          </p:cNvSpPr>
          <p:nvPr/>
        </p:nvSpPr>
        <p:spPr>
          <a:xfrm>
            <a:off x="889034" y="1444147"/>
            <a:ext cx="10531800" cy="713700"/>
          </a:xfrm>
          <a:prstGeom prst="rect">
            <a:avLst/>
          </a:prstGeom>
        </p:spPr>
        <p:txBody>
          <a:bodyPr spcFirstLastPara="1" vert="horz" wrap="square" lIns="121900" tIns="121900" rIns="121900" bIns="121900" rtlCol="0" anchor="t" anchorCtr="0">
            <a:noAutofit/>
          </a:bodyPr>
          <a:lstStyle>
            <a:lvl1pPr marL="0" marR="0" lvl="0" indent="0" algn="ctr" defTabSz="914400" rtl="0" eaLnBrk="1" latinLnBrk="0" hangingPunct="1">
              <a:lnSpc>
                <a:spcPct val="100000"/>
              </a:lnSpc>
              <a:spcBef>
                <a:spcPts val="0"/>
              </a:spcBef>
              <a:spcAft>
                <a:spcPts val="0"/>
              </a:spcAft>
              <a:buClr>
                <a:schemeClr val="dk1"/>
              </a:buClr>
              <a:buSzPts val="4000"/>
              <a:buFont typeface="Aldrich"/>
              <a:buNone/>
              <a:defRPr sz="4400" kern="1200">
                <a:solidFill>
                  <a:schemeClr val="tx1"/>
                </a:solidFill>
                <a:latin typeface="+mj-lt"/>
                <a:ea typeface="+mj-ea"/>
                <a:cs typeface="+mj-cs"/>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r>
              <a:rPr lang="en-ID" sz="1800" dirty="0" err="1">
                <a:latin typeface="Roboto" panose="02000000000000000000" pitchFamily="2" charset="0"/>
                <a:ea typeface="Roboto" panose="02000000000000000000" pitchFamily="2" charset="0"/>
              </a:rPr>
              <a:t>Dalam</a:t>
            </a:r>
            <a:r>
              <a:rPr lang="en-ID" sz="1800" dirty="0">
                <a:latin typeface="Roboto" panose="02000000000000000000" pitchFamily="2" charset="0"/>
                <a:ea typeface="Roboto" panose="02000000000000000000" pitchFamily="2" charset="0"/>
              </a:rPr>
              <a:t> </a:t>
            </a:r>
            <a:r>
              <a:rPr lang="en-ID" sz="1800" dirty="0" err="1">
                <a:latin typeface="Roboto" panose="02000000000000000000" pitchFamily="2" charset="0"/>
                <a:ea typeface="Roboto" panose="02000000000000000000" pitchFamily="2" charset="0"/>
              </a:rPr>
              <a:t>Menentukan</a:t>
            </a:r>
            <a:r>
              <a:rPr lang="en-ID" sz="1800" dirty="0">
                <a:latin typeface="Roboto" panose="02000000000000000000" pitchFamily="2" charset="0"/>
                <a:ea typeface="Roboto" panose="02000000000000000000" pitchFamily="2" charset="0"/>
              </a:rPr>
              <a:t> Desain Situs Web </a:t>
            </a:r>
            <a:r>
              <a:rPr lang="en-ID" sz="1800" dirty="0" err="1">
                <a:latin typeface="Roboto" panose="02000000000000000000" pitchFamily="2" charset="0"/>
                <a:ea typeface="Roboto" panose="02000000000000000000" pitchFamily="2" charset="0"/>
              </a:rPr>
              <a:t>Diharapkan</a:t>
            </a:r>
            <a:r>
              <a:rPr lang="en-ID" sz="1800" dirty="0">
                <a:latin typeface="Roboto" panose="02000000000000000000" pitchFamily="2" charset="0"/>
                <a:ea typeface="Roboto" panose="02000000000000000000" pitchFamily="2" charset="0"/>
              </a:rPr>
              <a:t> </a:t>
            </a:r>
            <a:r>
              <a:rPr lang="en-ID" sz="1800" dirty="0" err="1">
                <a:latin typeface="Roboto" panose="02000000000000000000" pitchFamily="2" charset="0"/>
                <a:ea typeface="Roboto" panose="02000000000000000000" pitchFamily="2" charset="0"/>
              </a:rPr>
              <a:t>Memperhatikan</a:t>
            </a:r>
            <a:endParaRPr lang="en-ID" sz="1800" dirty="0">
              <a:latin typeface="Roboto" panose="02000000000000000000" pitchFamily="2" charset="0"/>
              <a:ea typeface="Roboto" panose="02000000000000000000" pitchFamily="2" charset="0"/>
            </a:endParaRPr>
          </a:p>
        </p:txBody>
      </p:sp>
      <p:sp>
        <p:nvSpPr>
          <p:cNvPr id="8" name="Text Placeholder 7">
            <a:extLst>
              <a:ext uri="{FF2B5EF4-FFF2-40B4-BE49-F238E27FC236}">
                <a16:creationId xmlns="" xmlns:a16="http://schemas.microsoft.com/office/drawing/2014/main" id="{88C879D3-6508-7A82-7614-64AAB04DCD68}"/>
              </a:ext>
            </a:extLst>
          </p:cNvPr>
          <p:cNvSpPr>
            <a:spLocks noGrp="1"/>
          </p:cNvSpPr>
          <p:nvPr>
            <p:ph type="body" idx="4"/>
          </p:nvPr>
        </p:nvSpPr>
        <p:spPr>
          <a:xfrm>
            <a:off x="5638173" y="2295870"/>
            <a:ext cx="5799509" cy="2629813"/>
          </a:xfrm>
        </p:spPr>
        <p:txBody>
          <a:bodyPr/>
          <a:lstStyle/>
          <a:p>
            <a:pPr marL="107950" indent="0" algn="just">
              <a:buNone/>
            </a:pPr>
            <a:r>
              <a:rPr lang="en-ID" sz="2000" spc="-5" dirty="0" err="1" smtClean="0">
                <a:latin typeface="Roboto" panose="02000000000000000000" pitchFamily="2" charset="0"/>
                <a:ea typeface="Roboto" panose="02000000000000000000" pitchFamily="2" charset="0"/>
                <a:cs typeface="Segoe UI"/>
              </a:rPr>
              <a:t>Situs</a:t>
            </a:r>
            <a:r>
              <a:rPr lang="en-ID" sz="2000" spc="-5" dirty="0" smtClean="0">
                <a:latin typeface="Roboto" panose="02000000000000000000" pitchFamily="2" charset="0"/>
                <a:ea typeface="Roboto" panose="02000000000000000000" pitchFamily="2" charset="0"/>
                <a:cs typeface="Segoe UI"/>
              </a:rPr>
              <a:t> </a:t>
            </a:r>
            <a:r>
              <a:rPr lang="en-ID" sz="2000" spc="-10" dirty="0">
                <a:latin typeface="Roboto" panose="02000000000000000000" pitchFamily="2" charset="0"/>
                <a:ea typeface="Roboto" panose="02000000000000000000" pitchFamily="2" charset="0"/>
                <a:cs typeface="Segoe UI"/>
              </a:rPr>
              <a:t>W</a:t>
            </a:r>
            <a:r>
              <a:rPr lang="en-ID" sz="2000" spc="-10" dirty="0" smtClean="0">
                <a:latin typeface="Roboto" panose="02000000000000000000" pitchFamily="2" charset="0"/>
                <a:ea typeface="Roboto" panose="02000000000000000000" pitchFamily="2" charset="0"/>
                <a:cs typeface="Segoe UI"/>
              </a:rPr>
              <a:t>eb </a:t>
            </a:r>
            <a:r>
              <a:rPr lang="en-ID" sz="2000" spc="-5" dirty="0" err="1">
                <a:latin typeface="Roboto" panose="02000000000000000000" pitchFamily="2" charset="0"/>
                <a:ea typeface="Roboto" panose="02000000000000000000" pitchFamily="2" charset="0"/>
                <a:cs typeface="Segoe UI"/>
              </a:rPr>
              <a:t>I</a:t>
            </a:r>
            <a:r>
              <a:rPr lang="en-ID" sz="2000" spc="-5" dirty="0" err="1" smtClean="0">
                <a:latin typeface="Roboto" panose="02000000000000000000" pitchFamily="2" charset="0"/>
                <a:ea typeface="Roboto" panose="02000000000000000000" pitchFamily="2" charset="0"/>
                <a:cs typeface="Segoe UI"/>
              </a:rPr>
              <a:t>nstansi</a:t>
            </a:r>
            <a:r>
              <a:rPr lang="en-ID" sz="2000" spc="-5" dirty="0" smtClean="0">
                <a:latin typeface="Roboto" panose="02000000000000000000" pitchFamily="2" charset="0"/>
                <a:ea typeface="Roboto" panose="02000000000000000000" pitchFamily="2" charset="0"/>
                <a:cs typeface="Segoe UI"/>
              </a:rPr>
              <a:t> </a:t>
            </a:r>
            <a:r>
              <a:rPr lang="en-ID" sz="2000" dirty="0" err="1">
                <a:latin typeface="Roboto" panose="02000000000000000000" pitchFamily="2" charset="0"/>
                <a:ea typeface="Roboto" panose="02000000000000000000" pitchFamily="2" charset="0"/>
                <a:cs typeface="Segoe UI"/>
              </a:rPr>
              <a:t>harus</a:t>
            </a:r>
            <a:r>
              <a:rPr lang="en-ID" sz="2000" dirty="0">
                <a:latin typeface="Roboto" panose="02000000000000000000" pitchFamily="2" charset="0"/>
                <a:ea typeface="Roboto" panose="02000000000000000000" pitchFamily="2" charset="0"/>
                <a:cs typeface="Segoe UI"/>
              </a:rPr>
              <a:t> </a:t>
            </a:r>
            <a:r>
              <a:rPr lang="en-ID" sz="2000" spc="-5" dirty="0" err="1">
                <a:latin typeface="Roboto" panose="02000000000000000000" pitchFamily="2" charset="0"/>
                <a:ea typeface="Roboto" panose="02000000000000000000" pitchFamily="2" charset="0"/>
                <a:cs typeface="Segoe UI"/>
              </a:rPr>
              <a:t>mempunyai</a:t>
            </a:r>
            <a:r>
              <a:rPr lang="en-ID" sz="2000" spc="-5" dirty="0">
                <a:latin typeface="Roboto" panose="02000000000000000000" pitchFamily="2" charset="0"/>
                <a:ea typeface="Roboto" panose="02000000000000000000" pitchFamily="2" charset="0"/>
                <a:cs typeface="Segoe UI"/>
              </a:rPr>
              <a:t> </a:t>
            </a:r>
            <a:r>
              <a:rPr lang="en-ID" sz="2000" dirty="0" err="1">
                <a:latin typeface="Roboto" panose="02000000000000000000" pitchFamily="2" charset="0"/>
                <a:ea typeface="Roboto" panose="02000000000000000000" pitchFamily="2" charset="0"/>
                <a:cs typeface="Segoe UI"/>
              </a:rPr>
              <a:t>navigasi</a:t>
            </a:r>
            <a:r>
              <a:rPr lang="en-ID" sz="2000" dirty="0">
                <a:latin typeface="Roboto" panose="02000000000000000000" pitchFamily="2" charset="0"/>
                <a:ea typeface="Roboto" panose="02000000000000000000" pitchFamily="2" charset="0"/>
                <a:cs typeface="Segoe UI"/>
              </a:rPr>
              <a:t> </a:t>
            </a:r>
            <a:r>
              <a:rPr lang="en-ID" sz="2000" spc="-5" dirty="0">
                <a:latin typeface="Roboto" panose="02000000000000000000" pitchFamily="2" charset="0"/>
                <a:ea typeface="Roboto" panose="02000000000000000000" pitchFamily="2" charset="0"/>
                <a:cs typeface="Segoe UI"/>
              </a:rPr>
              <a:t>yang </a:t>
            </a:r>
            <a:r>
              <a:rPr lang="en-ID" sz="2000" spc="-5" dirty="0" err="1">
                <a:latin typeface="Roboto" panose="02000000000000000000" pitchFamily="2" charset="0"/>
                <a:ea typeface="Roboto" panose="02000000000000000000" pitchFamily="2" charset="0"/>
                <a:cs typeface="Segoe UI"/>
              </a:rPr>
              <a:t>baik</a:t>
            </a:r>
            <a:r>
              <a:rPr lang="en-ID" sz="2000" spc="-5" dirty="0">
                <a:latin typeface="Roboto" panose="02000000000000000000" pitchFamily="2" charset="0"/>
                <a:ea typeface="Roboto" panose="02000000000000000000" pitchFamily="2" charset="0"/>
                <a:cs typeface="Segoe UI"/>
              </a:rPr>
              <a:t> </a:t>
            </a:r>
            <a:r>
              <a:rPr lang="en-ID" sz="2000" spc="-5" dirty="0" err="1">
                <a:latin typeface="Roboto" panose="02000000000000000000" pitchFamily="2" charset="0"/>
                <a:ea typeface="Roboto" panose="02000000000000000000" pitchFamily="2" charset="0"/>
                <a:cs typeface="Segoe UI"/>
              </a:rPr>
              <a:t>sehingga</a:t>
            </a:r>
            <a:r>
              <a:rPr lang="en-ID" sz="2000" spc="-5" dirty="0">
                <a:latin typeface="Roboto" panose="02000000000000000000" pitchFamily="2" charset="0"/>
                <a:ea typeface="Roboto" panose="02000000000000000000" pitchFamily="2" charset="0"/>
                <a:cs typeface="Segoe UI"/>
              </a:rPr>
              <a:t> </a:t>
            </a:r>
            <a:r>
              <a:rPr lang="en-ID" sz="2000" spc="-5" dirty="0" err="1">
                <a:latin typeface="Roboto" panose="02000000000000000000" pitchFamily="2" charset="0"/>
                <a:ea typeface="Roboto" panose="02000000000000000000" pitchFamily="2" charset="0"/>
                <a:cs typeface="Segoe UI"/>
              </a:rPr>
              <a:t>mudah</a:t>
            </a:r>
            <a:r>
              <a:rPr lang="en-ID" sz="2000" spc="-5" dirty="0">
                <a:latin typeface="Roboto" panose="02000000000000000000" pitchFamily="2" charset="0"/>
                <a:ea typeface="Roboto" panose="02000000000000000000" pitchFamily="2" charset="0"/>
                <a:cs typeface="Segoe UI"/>
              </a:rPr>
              <a:t> </a:t>
            </a:r>
            <a:r>
              <a:rPr lang="en-ID" sz="2000" dirty="0" err="1">
                <a:latin typeface="Roboto" panose="02000000000000000000" pitchFamily="2" charset="0"/>
                <a:ea typeface="Roboto" panose="02000000000000000000" pitchFamily="2" charset="0"/>
                <a:cs typeface="Segoe UI"/>
              </a:rPr>
              <a:t>untuk</a:t>
            </a:r>
            <a:r>
              <a:rPr lang="en-ID" sz="2000" dirty="0">
                <a:latin typeface="Roboto" panose="02000000000000000000" pitchFamily="2" charset="0"/>
                <a:ea typeface="Roboto" panose="02000000000000000000" pitchFamily="2" charset="0"/>
                <a:cs typeface="Segoe UI"/>
              </a:rPr>
              <a:t> </a:t>
            </a:r>
            <a:r>
              <a:rPr lang="en-ID" sz="2000" dirty="0" err="1">
                <a:latin typeface="Roboto" panose="02000000000000000000" pitchFamily="2" charset="0"/>
                <a:ea typeface="Roboto" panose="02000000000000000000" pitchFamily="2" charset="0"/>
                <a:cs typeface="Segoe UI"/>
              </a:rPr>
              <a:t>digunakan</a:t>
            </a:r>
            <a:r>
              <a:rPr lang="en-ID" sz="2000" dirty="0">
                <a:latin typeface="Roboto" panose="02000000000000000000" pitchFamily="2" charset="0"/>
                <a:ea typeface="Roboto" panose="02000000000000000000" pitchFamily="2" charset="0"/>
                <a:cs typeface="Segoe UI"/>
              </a:rPr>
              <a:t>. </a:t>
            </a:r>
            <a:r>
              <a:rPr lang="en-ID" sz="2000" spc="-10" dirty="0" err="1">
                <a:latin typeface="Roboto" panose="02000000000000000000" pitchFamily="2" charset="0"/>
                <a:ea typeface="Roboto" panose="02000000000000000000" pitchFamily="2" charset="0"/>
                <a:cs typeface="Segoe UI"/>
              </a:rPr>
              <a:t>Perancang</a:t>
            </a:r>
            <a:r>
              <a:rPr lang="en-ID" sz="2000" spc="-10" dirty="0">
                <a:latin typeface="Roboto" panose="02000000000000000000" pitchFamily="2" charset="0"/>
                <a:ea typeface="Roboto" panose="02000000000000000000" pitchFamily="2" charset="0"/>
                <a:cs typeface="Segoe UI"/>
              </a:rPr>
              <a:t> </a:t>
            </a:r>
            <a:r>
              <a:rPr lang="en-ID" sz="2000" spc="-5" dirty="0">
                <a:latin typeface="Roboto" panose="02000000000000000000" pitchFamily="2" charset="0"/>
                <a:ea typeface="Roboto" panose="02000000000000000000" pitchFamily="2" charset="0"/>
                <a:cs typeface="Segoe UI"/>
              </a:rPr>
              <a:t>situs </a:t>
            </a:r>
            <a:r>
              <a:rPr lang="en-ID" sz="2000" spc="-10" dirty="0">
                <a:latin typeface="Roboto" panose="02000000000000000000" pitchFamily="2" charset="0"/>
                <a:ea typeface="Roboto" panose="02000000000000000000" pitchFamily="2" charset="0"/>
                <a:cs typeface="Segoe UI"/>
              </a:rPr>
              <a:t>web </a:t>
            </a:r>
            <a:r>
              <a:rPr lang="en-ID" sz="2000" dirty="0" err="1">
                <a:latin typeface="Roboto" panose="02000000000000000000" pitchFamily="2" charset="0"/>
                <a:ea typeface="Roboto" panose="02000000000000000000" pitchFamily="2" charset="0"/>
                <a:cs typeface="Segoe UI"/>
              </a:rPr>
              <a:t>harus</a:t>
            </a:r>
            <a:r>
              <a:rPr lang="en-ID" sz="2000" dirty="0">
                <a:latin typeface="Roboto" panose="02000000000000000000" pitchFamily="2" charset="0"/>
                <a:ea typeface="Roboto" panose="02000000000000000000" pitchFamily="2" charset="0"/>
                <a:cs typeface="Segoe UI"/>
              </a:rPr>
              <a:t> </a:t>
            </a:r>
            <a:r>
              <a:rPr lang="en-ID" sz="2000" dirty="0" err="1">
                <a:latin typeface="Roboto" panose="02000000000000000000" pitchFamily="2" charset="0"/>
                <a:ea typeface="Roboto" panose="02000000000000000000" pitchFamily="2" charset="0"/>
                <a:cs typeface="Segoe UI"/>
              </a:rPr>
              <a:t>menggunakan</a:t>
            </a:r>
            <a:r>
              <a:rPr lang="en-ID" sz="2000" dirty="0">
                <a:latin typeface="Roboto" panose="02000000000000000000" pitchFamily="2" charset="0"/>
                <a:ea typeface="Roboto" panose="02000000000000000000" pitchFamily="2" charset="0"/>
                <a:cs typeface="Segoe UI"/>
              </a:rPr>
              <a:t> </a:t>
            </a:r>
            <a:r>
              <a:rPr lang="en-ID" sz="2000" spc="10" dirty="0" err="1">
                <a:latin typeface="Roboto" panose="02000000000000000000" pitchFamily="2" charset="0"/>
                <a:ea typeface="Roboto" panose="02000000000000000000" pitchFamily="2" charset="0"/>
                <a:cs typeface="Segoe UI"/>
              </a:rPr>
              <a:t>navigasi</a:t>
            </a:r>
            <a:r>
              <a:rPr lang="en-ID" sz="2000" spc="10" dirty="0">
                <a:latin typeface="Roboto" panose="02000000000000000000" pitchFamily="2" charset="0"/>
                <a:ea typeface="Roboto" panose="02000000000000000000" pitchFamily="2" charset="0"/>
                <a:cs typeface="Segoe UI"/>
              </a:rPr>
              <a:t>  </a:t>
            </a:r>
            <a:r>
              <a:rPr lang="en-ID" sz="2000" dirty="0">
                <a:latin typeface="Roboto" panose="02000000000000000000" pitchFamily="2" charset="0"/>
                <a:ea typeface="Roboto" panose="02000000000000000000" pitchFamily="2" charset="0"/>
                <a:cs typeface="Segoe UI"/>
              </a:rPr>
              <a:t>yang </a:t>
            </a:r>
            <a:r>
              <a:rPr lang="en-ID" sz="2000" spc="-10" dirty="0" err="1">
                <a:latin typeface="Roboto" panose="02000000000000000000" pitchFamily="2" charset="0"/>
                <a:ea typeface="Roboto" panose="02000000000000000000" pitchFamily="2" charset="0"/>
                <a:cs typeface="Segoe UI"/>
              </a:rPr>
              <a:t>efektif</a:t>
            </a:r>
            <a:r>
              <a:rPr lang="en-ID" sz="2000" spc="-10" dirty="0">
                <a:latin typeface="Roboto" panose="02000000000000000000" pitchFamily="2" charset="0"/>
                <a:ea typeface="Roboto" panose="02000000000000000000" pitchFamily="2" charset="0"/>
                <a:cs typeface="Segoe UI"/>
              </a:rPr>
              <a:t> </a:t>
            </a:r>
            <a:r>
              <a:rPr lang="en-ID" sz="2000" dirty="0" err="1">
                <a:latin typeface="Roboto" panose="02000000000000000000" pitchFamily="2" charset="0"/>
                <a:ea typeface="Roboto" panose="02000000000000000000" pitchFamily="2" charset="0"/>
                <a:cs typeface="Segoe UI"/>
              </a:rPr>
              <a:t>untuk</a:t>
            </a:r>
            <a:r>
              <a:rPr lang="en-ID" sz="2000" dirty="0">
                <a:latin typeface="Roboto" panose="02000000000000000000" pitchFamily="2" charset="0"/>
                <a:ea typeface="Roboto" panose="02000000000000000000" pitchFamily="2" charset="0"/>
                <a:cs typeface="Segoe UI"/>
              </a:rPr>
              <a:t> </a:t>
            </a:r>
            <a:r>
              <a:rPr lang="en-ID" sz="2000" spc="-5" dirty="0" err="1">
                <a:latin typeface="Roboto" panose="02000000000000000000" pitchFamily="2" charset="0"/>
                <a:ea typeface="Roboto" panose="02000000000000000000" pitchFamily="2" charset="0"/>
                <a:cs typeface="Segoe UI"/>
              </a:rPr>
              <a:t>dapat</a:t>
            </a:r>
            <a:r>
              <a:rPr lang="en-ID" sz="2000" spc="-5" dirty="0">
                <a:latin typeface="Roboto" panose="02000000000000000000" pitchFamily="2" charset="0"/>
                <a:ea typeface="Roboto" panose="02000000000000000000" pitchFamily="2" charset="0"/>
                <a:cs typeface="Segoe UI"/>
              </a:rPr>
              <a:t> </a:t>
            </a:r>
            <a:r>
              <a:rPr lang="en-ID" sz="2000" spc="-5" dirty="0" err="1">
                <a:latin typeface="Roboto" panose="02000000000000000000" pitchFamily="2" charset="0"/>
                <a:ea typeface="Roboto" panose="02000000000000000000" pitchFamily="2" charset="0"/>
                <a:cs typeface="Segoe UI"/>
              </a:rPr>
              <a:t>melihat</a:t>
            </a:r>
            <a:r>
              <a:rPr lang="en-ID" sz="2000" spc="-5" dirty="0">
                <a:latin typeface="Roboto" panose="02000000000000000000" pitchFamily="2" charset="0"/>
                <a:ea typeface="Roboto" panose="02000000000000000000" pitchFamily="2" charset="0"/>
                <a:cs typeface="Segoe UI"/>
              </a:rPr>
              <a:t> situs </a:t>
            </a:r>
            <a:r>
              <a:rPr lang="en-ID" sz="2000" spc="-15" dirty="0">
                <a:latin typeface="Roboto" panose="02000000000000000000" pitchFamily="2" charset="0"/>
                <a:ea typeface="Roboto" panose="02000000000000000000" pitchFamily="2" charset="0"/>
                <a:cs typeface="Segoe UI"/>
              </a:rPr>
              <a:t>web </a:t>
            </a:r>
            <a:r>
              <a:rPr lang="en-ID" sz="2000" spc="-5" dirty="0" err="1">
                <a:latin typeface="Roboto" panose="02000000000000000000" pitchFamily="2" charset="0"/>
                <a:ea typeface="Roboto" panose="02000000000000000000" pitchFamily="2" charset="0"/>
                <a:cs typeface="Segoe UI"/>
              </a:rPr>
              <a:t>secara</a:t>
            </a:r>
            <a:r>
              <a:rPr lang="en-ID" sz="2000" spc="-5" dirty="0">
                <a:latin typeface="Roboto" panose="02000000000000000000" pitchFamily="2" charset="0"/>
                <a:ea typeface="Roboto" panose="02000000000000000000" pitchFamily="2" charset="0"/>
                <a:cs typeface="Segoe UI"/>
              </a:rPr>
              <a:t> </a:t>
            </a:r>
            <a:r>
              <a:rPr lang="en-ID" sz="2000" spc="-10" dirty="0" err="1">
                <a:latin typeface="Roboto" panose="02000000000000000000" pitchFamily="2" charset="0"/>
                <a:ea typeface="Roboto" panose="02000000000000000000" pitchFamily="2" charset="0"/>
                <a:cs typeface="Segoe UI"/>
              </a:rPr>
              <a:t>keseluruhan</a:t>
            </a:r>
            <a:r>
              <a:rPr lang="en-ID" sz="2000" spc="-10" dirty="0">
                <a:latin typeface="Roboto" panose="02000000000000000000" pitchFamily="2" charset="0"/>
                <a:ea typeface="Roboto" panose="02000000000000000000" pitchFamily="2" charset="0"/>
                <a:cs typeface="Segoe UI"/>
              </a:rPr>
              <a:t>. </a:t>
            </a:r>
            <a:r>
              <a:rPr lang="en-ID" sz="2000" spc="-5" dirty="0" err="1">
                <a:latin typeface="Roboto" panose="02000000000000000000" pitchFamily="2" charset="0"/>
                <a:ea typeface="Roboto" panose="02000000000000000000" pitchFamily="2" charset="0"/>
                <a:cs typeface="Segoe UI"/>
              </a:rPr>
              <a:t>Informasi</a:t>
            </a:r>
            <a:r>
              <a:rPr lang="en-ID" sz="2000" spc="-5" dirty="0">
                <a:latin typeface="Roboto" panose="02000000000000000000" pitchFamily="2" charset="0"/>
                <a:ea typeface="Roboto" panose="02000000000000000000" pitchFamily="2" charset="0"/>
                <a:cs typeface="Segoe UI"/>
              </a:rPr>
              <a:t> </a:t>
            </a:r>
            <a:r>
              <a:rPr lang="en-ID" sz="2000" dirty="0">
                <a:latin typeface="Roboto" panose="02000000000000000000" pitchFamily="2" charset="0"/>
                <a:ea typeface="Roboto" panose="02000000000000000000" pitchFamily="2" charset="0"/>
                <a:cs typeface="Segoe UI"/>
              </a:rPr>
              <a:t>dan </a:t>
            </a:r>
            <a:r>
              <a:rPr lang="en-ID" sz="2000" spc="-5" dirty="0" err="1">
                <a:latin typeface="Roboto" panose="02000000000000000000" pitchFamily="2" charset="0"/>
                <a:ea typeface="Roboto" panose="02000000000000000000" pitchFamily="2" charset="0"/>
                <a:cs typeface="Segoe UI"/>
              </a:rPr>
              <a:t>layanan</a:t>
            </a:r>
            <a:r>
              <a:rPr lang="en-ID" sz="2000" spc="-5" dirty="0">
                <a:latin typeface="Roboto" panose="02000000000000000000" pitchFamily="2" charset="0"/>
                <a:ea typeface="Roboto" panose="02000000000000000000" pitchFamily="2" charset="0"/>
                <a:cs typeface="Segoe UI"/>
              </a:rPr>
              <a:t> pada situs </a:t>
            </a:r>
            <a:r>
              <a:rPr lang="en-ID" sz="2000" spc="-15" dirty="0">
                <a:latin typeface="Roboto" panose="02000000000000000000" pitchFamily="2" charset="0"/>
                <a:ea typeface="Roboto" panose="02000000000000000000" pitchFamily="2" charset="0"/>
                <a:cs typeface="Segoe UI"/>
              </a:rPr>
              <a:t>web </a:t>
            </a:r>
            <a:r>
              <a:rPr lang="en-ID" sz="2000" dirty="0" err="1">
                <a:latin typeface="Roboto" panose="02000000000000000000" pitchFamily="2" charset="0"/>
                <a:ea typeface="Roboto" panose="02000000000000000000" pitchFamily="2" charset="0"/>
                <a:cs typeface="Segoe UI"/>
              </a:rPr>
              <a:t>hanya</a:t>
            </a:r>
            <a:r>
              <a:rPr lang="en-ID" sz="2000" dirty="0">
                <a:latin typeface="Roboto" panose="02000000000000000000" pitchFamily="2" charset="0"/>
                <a:ea typeface="Roboto" panose="02000000000000000000" pitchFamily="2" charset="0"/>
                <a:cs typeface="Segoe UI"/>
              </a:rPr>
              <a:t> </a:t>
            </a:r>
            <a:r>
              <a:rPr lang="en-ID" sz="2000" dirty="0" err="1">
                <a:latin typeface="Roboto" panose="02000000000000000000" pitchFamily="2" charset="0"/>
                <a:ea typeface="Roboto" panose="02000000000000000000" pitchFamily="2" charset="0"/>
                <a:cs typeface="Segoe UI"/>
              </a:rPr>
              <a:t>akan</a:t>
            </a:r>
            <a:r>
              <a:rPr lang="en-ID" sz="2000" dirty="0">
                <a:latin typeface="Roboto" panose="02000000000000000000" pitchFamily="2" charset="0"/>
                <a:ea typeface="Roboto" panose="02000000000000000000" pitchFamily="2" charset="0"/>
                <a:cs typeface="Segoe UI"/>
              </a:rPr>
              <a:t> </a:t>
            </a:r>
            <a:r>
              <a:rPr lang="en-ID" sz="2000" dirty="0" err="1">
                <a:latin typeface="Roboto" panose="02000000000000000000" pitchFamily="2" charset="0"/>
                <a:ea typeface="Roboto" panose="02000000000000000000" pitchFamily="2" charset="0"/>
                <a:cs typeface="Segoe UI"/>
              </a:rPr>
              <a:t>digunakan</a:t>
            </a:r>
            <a:r>
              <a:rPr lang="en-ID" sz="2000" dirty="0">
                <a:latin typeface="Roboto" panose="02000000000000000000" pitchFamily="2" charset="0"/>
                <a:ea typeface="Roboto" panose="02000000000000000000" pitchFamily="2" charset="0"/>
                <a:cs typeface="Segoe UI"/>
              </a:rPr>
              <a:t> </a:t>
            </a:r>
            <a:r>
              <a:rPr lang="en-ID" sz="2000" spc="-10" dirty="0" err="1">
                <a:latin typeface="Roboto" panose="02000000000000000000" pitchFamily="2" charset="0"/>
                <a:ea typeface="Roboto" panose="02000000000000000000" pitchFamily="2" charset="0"/>
                <a:cs typeface="Segoe UI"/>
              </a:rPr>
              <a:t>jika</a:t>
            </a:r>
            <a:r>
              <a:rPr lang="en-ID" sz="2000" spc="-10" dirty="0">
                <a:latin typeface="Roboto" panose="02000000000000000000" pitchFamily="2" charset="0"/>
                <a:ea typeface="Roboto" panose="02000000000000000000" pitchFamily="2" charset="0"/>
                <a:cs typeface="Segoe UI"/>
              </a:rPr>
              <a:t> </a:t>
            </a:r>
            <a:r>
              <a:rPr lang="en-ID" sz="2000" dirty="0" err="1">
                <a:latin typeface="Roboto" panose="02000000000000000000" pitchFamily="2" charset="0"/>
                <a:ea typeface="Roboto" panose="02000000000000000000" pitchFamily="2" charset="0"/>
                <a:cs typeface="Segoe UI"/>
              </a:rPr>
              <a:t>pengunjung</a:t>
            </a:r>
            <a:r>
              <a:rPr lang="en-ID" sz="2000" dirty="0">
                <a:latin typeface="Roboto" panose="02000000000000000000" pitchFamily="2" charset="0"/>
                <a:ea typeface="Roboto" panose="02000000000000000000" pitchFamily="2" charset="0"/>
                <a:cs typeface="Segoe UI"/>
              </a:rPr>
              <a:t>  </a:t>
            </a:r>
            <a:r>
              <a:rPr lang="en-ID" sz="2000" spc="-5" dirty="0" err="1">
                <a:latin typeface="Roboto" panose="02000000000000000000" pitchFamily="2" charset="0"/>
                <a:ea typeface="Roboto" panose="02000000000000000000" pitchFamily="2" charset="0"/>
                <a:cs typeface="Segoe UI"/>
              </a:rPr>
              <a:t>sudah</a:t>
            </a:r>
            <a:r>
              <a:rPr lang="en-ID" sz="2000" spc="-5" dirty="0">
                <a:latin typeface="Roboto" panose="02000000000000000000" pitchFamily="2" charset="0"/>
                <a:ea typeface="Roboto" panose="02000000000000000000" pitchFamily="2" charset="0"/>
                <a:cs typeface="Segoe UI"/>
              </a:rPr>
              <a:t> </a:t>
            </a:r>
            <a:r>
              <a:rPr lang="en-ID" sz="2000" spc="-5" dirty="0" err="1">
                <a:latin typeface="Roboto" panose="02000000000000000000" pitchFamily="2" charset="0"/>
                <a:ea typeface="Roboto" panose="02000000000000000000" pitchFamily="2" charset="0"/>
                <a:cs typeface="Segoe UI"/>
              </a:rPr>
              <a:t>terbiasa</a:t>
            </a:r>
            <a:r>
              <a:rPr lang="en-ID" sz="2000" spc="10" dirty="0">
                <a:latin typeface="Roboto" panose="02000000000000000000" pitchFamily="2" charset="0"/>
                <a:ea typeface="Roboto" panose="02000000000000000000" pitchFamily="2" charset="0"/>
                <a:cs typeface="Segoe UI"/>
              </a:rPr>
              <a:t> </a:t>
            </a:r>
            <a:r>
              <a:rPr lang="en-ID" sz="2000" dirty="0" err="1">
                <a:latin typeface="Roboto" panose="02000000000000000000" pitchFamily="2" charset="0"/>
                <a:ea typeface="Roboto" panose="02000000000000000000" pitchFamily="2" charset="0"/>
                <a:cs typeface="Segoe UI"/>
              </a:rPr>
              <a:t>menggunakannya</a:t>
            </a:r>
            <a:r>
              <a:rPr lang="en-ID" sz="2000" dirty="0">
                <a:latin typeface="Roboto" panose="02000000000000000000" pitchFamily="2" charset="0"/>
                <a:ea typeface="Roboto" panose="02000000000000000000" pitchFamily="2" charset="0"/>
                <a:cs typeface="Segoe UI"/>
              </a:rPr>
              <a:t>.</a:t>
            </a:r>
          </a:p>
          <a:p>
            <a:pPr marL="107950" indent="0" algn="just">
              <a:buNone/>
            </a:pPr>
            <a:endParaRPr lang="en-ID" sz="2400" dirty="0">
              <a:latin typeface="Roboto" panose="02000000000000000000" pitchFamily="2" charset="0"/>
              <a:ea typeface="Roboto" panose="02000000000000000000" pitchFamily="2" charset="0"/>
            </a:endParaRPr>
          </a:p>
        </p:txBody>
      </p:sp>
      <p:grpSp>
        <p:nvGrpSpPr>
          <p:cNvPr id="17" name="Google Shape;2393;p43">
            <a:extLst>
              <a:ext uri="{FF2B5EF4-FFF2-40B4-BE49-F238E27FC236}">
                <a16:creationId xmlns="" xmlns:a16="http://schemas.microsoft.com/office/drawing/2014/main" id="{D5CFB1AB-EB5B-3618-769F-5BD602A21BCF}"/>
              </a:ext>
            </a:extLst>
          </p:cNvPr>
          <p:cNvGrpSpPr/>
          <p:nvPr/>
        </p:nvGrpSpPr>
        <p:grpSpPr>
          <a:xfrm>
            <a:off x="685415" y="2022854"/>
            <a:ext cx="4961405" cy="3991772"/>
            <a:chOff x="3778727" y="4460423"/>
            <a:chExt cx="720160" cy="647437"/>
          </a:xfrm>
        </p:grpSpPr>
        <p:sp>
          <p:nvSpPr>
            <p:cNvPr id="18" name="Google Shape;2394;p43">
              <a:extLst>
                <a:ext uri="{FF2B5EF4-FFF2-40B4-BE49-F238E27FC236}">
                  <a16:creationId xmlns="" xmlns:a16="http://schemas.microsoft.com/office/drawing/2014/main" id="{4675D8AE-E608-C146-27A0-DEF67E5742A9}"/>
                </a:ext>
              </a:extLst>
            </p:cNvPr>
            <p:cNvSpPr/>
            <p:nvPr/>
          </p:nvSpPr>
          <p:spPr>
            <a:xfrm>
              <a:off x="3957011" y="4902228"/>
              <a:ext cx="364723" cy="110621"/>
            </a:xfrm>
            <a:custGeom>
              <a:avLst/>
              <a:gdLst/>
              <a:ahLst/>
              <a:cxnLst/>
              <a:rect l="l" t="t" r="r" b="b"/>
              <a:pathLst>
                <a:path w="640" h="194" extrusionOk="0">
                  <a:moveTo>
                    <a:pt x="0" y="0"/>
                  </a:moveTo>
                  <a:cubicBezTo>
                    <a:pt x="63" y="130"/>
                    <a:pt x="63" y="130"/>
                    <a:pt x="63" y="130"/>
                  </a:cubicBezTo>
                  <a:cubicBezTo>
                    <a:pt x="64" y="130"/>
                    <a:pt x="64" y="130"/>
                    <a:pt x="64" y="130"/>
                  </a:cubicBezTo>
                  <a:cubicBezTo>
                    <a:pt x="64" y="130"/>
                    <a:pt x="64" y="130"/>
                    <a:pt x="64" y="131"/>
                  </a:cubicBezTo>
                  <a:cubicBezTo>
                    <a:pt x="70" y="143"/>
                    <a:pt x="70" y="143"/>
                    <a:pt x="70" y="143"/>
                  </a:cubicBezTo>
                  <a:cubicBezTo>
                    <a:pt x="93" y="170"/>
                    <a:pt x="188" y="194"/>
                    <a:pt x="320" y="194"/>
                  </a:cubicBezTo>
                  <a:cubicBezTo>
                    <a:pt x="452" y="194"/>
                    <a:pt x="547" y="170"/>
                    <a:pt x="571" y="143"/>
                  </a:cubicBezTo>
                  <a:cubicBezTo>
                    <a:pt x="577" y="131"/>
                    <a:pt x="577" y="131"/>
                    <a:pt x="577" y="131"/>
                  </a:cubicBezTo>
                  <a:cubicBezTo>
                    <a:pt x="577" y="130"/>
                    <a:pt x="577" y="130"/>
                    <a:pt x="577" y="130"/>
                  </a:cubicBezTo>
                  <a:cubicBezTo>
                    <a:pt x="577" y="130"/>
                    <a:pt x="577" y="130"/>
                    <a:pt x="577" y="130"/>
                  </a:cubicBezTo>
                  <a:cubicBezTo>
                    <a:pt x="640" y="0"/>
                    <a:pt x="640" y="0"/>
                    <a:pt x="640" y="0"/>
                  </a:cubicBezTo>
                  <a:cubicBezTo>
                    <a:pt x="587" y="29"/>
                    <a:pt x="452" y="46"/>
                    <a:pt x="320" y="46"/>
                  </a:cubicBezTo>
                  <a:cubicBezTo>
                    <a:pt x="189" y="46"/>
                    <a:pt x="53" y="29"/>
                    <a:pt x="0" y="0"/>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ID" sz="1400" b="1" dirty="0">
                  <a:solidFill>
                    <a:schemeClr val="lt1"/>
                  </a:solidFill>
                  <a:latin typeface="Roboto" panose="02000000000000000000" pitchFamily="2" charset="0"/>
                  <a:ea typeface="Roboto" panose="02000000000000000000" pitchFamily="2" charset="0"/>
                  <a:cs typeface="Barlow"/>
                  <a:sym typeface="Barlow"/>
                </a:rPr>
                <a:t>SEARCHING</a:t>
              </a:r>
              <a:endParaRPr lang="en-ID" sz="1200" b="1" i="0" u="none" strike="noStrike" cap="none" dirty="0">
                <a:solidFill>
                  <a:schemeClr val="lt1"/>
                </a:solidFill>
                <a:latin typeface="Roboto" panose="02000000000000000000" pitchFamily="2" charset="0"/>
                <a:ea typeface="Roboto" panose="02000000000000000000" pitchFamily="2" charset="0"/>
                <a:cs typeface="Barlow"/>
                <a:sym typeface="Barlow"/>
              </a:endParaRPr>
            </a:p>
          </p:txBody>
        </p:sp>
        <p:sp>
          <p:nvSpPr>
            <p:cNvPr id="19" name="Google Shape;2395;p43">
              <a:extLst>
                <a:ext uri="{FF2B5EF4-FFF2-40B4-BE49-F238E27FC236}">
                  <a16:creationId xmlns="" xmlns:a16="http://schemas.microsoft.com/office/drawing/2014/main" id="{802CEA67-60A4-40C7-D9F7-88EA42B146AC}"/>
                </a:ext>
              </a:extLst>
            </p:cNvPr>
            <p:cNvSpPr/>
            <p:nvPr/>
          </p:nvSpPr>
          <p:spPr>
            <a:xfrm>
              <a:off x="4002092" y="4999728"/>
              <a:ext cx="275015" cy="108132"/>
            </a:xfrm>
            <a:custGeom>
              <a:avLst/>
              <a:gdLst/>
              <a:ahLst/>
              <a:cxnLst/>
              <a:rect l="l" t="t" r="r" b="b"/>
              <a:pathLst>
                <a:path w="483" h="190" extrusionOk="0">
                  <a:moveTo>
                    <a:pt x="0" y="0"/>
                  </a:moveTo>
                  <a:cubicBezTo>
                    <a:pt x="61" y="125"/>
                    <a:pt x="61" y="125"/>
                    <a:pt x="61" y="125"/>
                  </a:cubicBezTo>
                  <a:cubicBezTo>
                    <a:pt x="62" y="126"/>
                    <a:pt x="62" y="127"/>
                    <a:pt x="63" y="128"/>
                  </a:cubicBezTo>
                  <a:cubicBezTo>
                    <a:pt x="70" y="144"/>
                    <a:pt x="70" y="144"/>
                    <a:pt x="70" y="144"/>
                  </a:cubicBezTo>
                  <a:cubicBezTo>
                    <a:pt x="93" y="170"/>
                    <a:pt x="162" y="190"/>
                    <a:pt x="241" y="190"/>
                  </a:cubicBezTo>
                  <a:cubicBezTo>
                    <a:pt x="320" y="190"/>
                    <a:pt x="389" y="170"/>
                    <a:pt x="412" y="144"/>
                  </a:cubicBezTo>
                  <a:cubicBezTo>
                    <a:pt x="420" y="128"/>
                    <a:pt x="420" y="128"/>
                    <a:pt x="420" y="128"/>
                  </a:cubicBezTo>
                  <a:cubicBezTo>
                    <a:pt x="421" y="127"/>
                    <a:pt x="421" y="126"/>
                    <a:pt x="421" y="125"/>
                  </a:cubicBezTo>
                  <a:cubicBezTo>
                    <a:pt x="483" y="0"/>
                    <a:pt x="483" y="0"/>
                    <a:pt x="483" y="0"/>
                  </a:cubicBezTo>
                  <a:cubicBezTo>
                    <a:pt x="437" y="26"/>
                    <a:pt x="338" y="41"/>
                    <a:pt x="241" y="41"/>
                  </a:cubicBezTo>
                  <a:cubicBezTo>
                    <a:pt x="144" y="41"/>
                    <a:pt x="45" y="26"/>
                    <a:pt x="0" y="0"/>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ID" sz="1400" b="1" dirty="0">
                  <a:solidFill>
                    <a:schemeClr val="lt1"/>
                  </a:solidFill>
                  <a:latin typeface="Roboto" panose="02000000000000000000" pitchFamily="2" charset="0"/>
                  <a:ea typeface="Roboto" panose="02000000000000000000" pitchFamily="2" charset="0"/>
                  <a:cs typeface="Barlow"/>
                  <a:sym typeface="Barlow"/>
                </a:rPr>
                <a:t>LINK</a:t>
              </a:r>
              <a:endParaRPr lang="en-ID" sz="1400" b="1" i="0" u="none" strike="noStrike" cap="none" dirty="0">
                <a:solidFill>
                  <a:schemeClr val="lt1"/>
                </a:solidFill>
                <a:latin typeface="Roboto" panose="02000000000000000000" pitchFamily="2" charset="0"/>
                <a:ea typeface="Roboto" panose="02000000000000000000" pitchFamily="2" charset="0"/>
                <a:cs typeface="Barlow"/>
                <a:sym typeface="Barlow"/>
              </a:endParaRPr>
            </a:p>
          </p:txBody>
        </p:sp>
        <p:sp>
          <p:nvSpPr>
            <p:cNvPr id="20" name="Google Shape;2396;p43">
              <a:extLst>
                <a:ext uri="{FF2B5EF4-FFF2-40B4-BE49-F238E27FC236}">
                  <a16:creationId xmlns="" xmlns:a16="http://schemas.microsoft.com/office/drawing/2014/main" id="{0236789B-7F5D-D1C2-6AF3-98CE0FA16350}"/>
                </a:ext>
              </a:extLst>
            </p:cNvPr>
            <p:cNvSpPr/>
            <p:nvPr/>
          </p:nvSpPr>
          <p:spPr>
            <a:xfrm>
              <a:off x="3780312" y="4519014"/>
              <a:ext cx="718575" cy="115145"/>
            </a:xfrm>
            <a:custGeom>
              <a:avLst/>
              <a:gdLst/>
              <a:ahLst/>
              <a:cxnLst/>
              <a:rect l="l" t="t" r="r" b="b"/>
              <a:pathLst>
                <a:path w="1261" h="202" extrusionOk="0">
                  <a:moveTo>
                    <a:pt x="630" y="53"/>
                  </a:moveTo>
                  <a:cubicBezTo>
                    <a:pt x="363" y="53"/>
                    <a:pt x="82" y="34"/>
                    <a:pt x="0" y="0"/>
                  </a:cubicBezTo>
                  <a:cubicBezTo>
                    <a:pt x="71" y="146"/>
                    <a:pt x="71" y="146"/>
                    <a:pt x="71" y="146"/>
                  </a:cubicBezTo>
                  <a:cubicBezTo>
                    <a:pt x="88" y="157"/>
                    <a:pt x="134" y="170"/>
                    <a:pt x="227" y="181"/>
                  </a:cubicBezTo>
                  <a:cubicBezTo>
                    <a:pt x="334" y="194"/>
                    <a:pt x="478" y="202"/>
                    <a:pt x="630" y="202"/>
                  </a:cubicBezTo>
                  <a:cubicBezTo>
                    <a:pt x="630" y="202"/>
                    <a:pt x="630" y="202"/>
                    <a:pt x="630" y="202"/>
                  </a:cubicBezTo>
                  <a:cubicBezTo>
                    <a:pt x="929" y="202"/>
                    <a:pt x="1147" y="174"/>
                    <a:pt x="1189" y="146"/>
                  </a:cubicBezTo>
                  <a:cubicBezTo>
                    <a:pt x="1261" y="0"/>
                    <a:pt x="1261" y="0"/>
                    <a:pt x="1261" y="0"/>
                  </a:cubicBezTo>
                  <a:cubicBezTo>
                    <a:pt x="1179" y="34"/>
                    <a:pt x="897" y="53"/>
                    <a:pt x="630" y="53"/>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ID" sz="1400" b="1" dirty="0">
                  <a:solidFill>
                    <a:schemeClr val="lt1"/>
                  </a:solidFill>
                  <a:latin typeface="Roboto" panose="02000000000000000000" pitchFamily="2" charset="0"/>
                  <a:ea typeface="Roboto" panose="02000000000000000000" pitchFamily="2" charset="0"/>
                  <a:cs typeface="Barlow"/>
                  <a:sym typeface="Barlow"/>
                </a:rPr>
                <a:t>LANDMARK</a:t>
              </a:r>
              <a:endParaRPr lang="en-ID" sz="1400" b="1" i="0" u="none" strike="noStrike" cap="none" dirty="0">
                <a:solidFill>
                  <a:schemeClr val="lt1"/>
                </a:solidFill>
                <a:latin typeface="Roboto" panose="02000000000000000000" pitchFamily="2" charset="0"/>
                <a:ea typeface="Roboto" panose="02000000000000000000" pitchFamily="2" charset="0"/>
                <a:cs typeface="Barlow"/>
                <a:sym typeface="Barlow"/>
              </a:endParaRPr>
            </a:p>
          </p:txBody>
        </p:sp>
        <p:sp>
          <p:nvSpPr>
            <p:cNvPr id="21" name="Google Shape;2397;p43">
              <a:extLst>
                <a:ext uri="{FF2B5EF4-FFF2-40B4-BE49-F238E27FC236}">
                  <a16:creationId xmlns="" xmlns:a16="http://schemas.microsoft.com/office/drawing/2014/main" id="{9E286F08-3020-DB24-910D-D291321FD845}"/>
                </a:ext>
              </a:extLst>
            </p:cNvPr>
            <p:cNvSpPr/>
            <p:nvPr/>
          </p:nvSpPr>
          <p:spPr>
            <a:xfrm>
              <a:off x="3868662" y="4710395"/>
              <a:ext cx="541875" cy="112657"/>
            </a:xfrm>
            <a:custGeom>
              <a:avLst/>
              <a:gdLst/>
              <a:ahLst/>
              <a:cxnLst/>
              <a:rect l="l" t="t" r="r" b="b"/>
              <a:pathLst>
                <a:path w="951" h="198" extrusionOk="0">
                  <a:moveTo>
                    <a:pt x="0" y="0"/>
                  </a:moveTo>
                  <a:cubicBezTo>
                    <a:pt x="70" y="144"/>
                    <a:pt x="70" y="144"/>
                    <a:pt x="70" y="144"/>
                  </a:cubicBezTo>
                  <a:cubicBezTo>
                    <a:pt x="101" y="171"/>
                    <a:pt x="259" y="198"/>
                    <a:pt x="475" y="198"/>
                  </a:cubicBezTo>
                  <a:cubicBezTo>
                    <a:pt x="692" y="198"/>
                    <a:pt x="849" y="171"/>
                    <a:pt x="881" y="144"/>
                  </a:cubicBezTo>
                  <a:cubicBezTo>
                    <a:pt x="951" y="0"/>
                    <a:pt x="951" y="0"/>
                    <a:pt x="951" y="0"/>
                  </a:cubicBezTo>
                  <a:cubicBezTo>
                    <a:pt x="881" y="32"/>
                    <a:pt x="673" y="50"/>
                    <a:pt x="475" y="50"/>
                  </a:cubicBezTo>
                  <a:cubicBezTo>
                    <a:pt x="277" y="50"/>
                    <a:pt x="69" y="32"/>
                    <a:pt x="0" y="0"/>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ID" sz="1400" b="1" dirty="0">
                  <a:solidFill>
                    <a:schemeClr val="lt1"/>
                  </a:solidFill>
                  <a:latin typeface="Roboto" panose="02000000000000000000" pitchFamily="2" charset="0"/>
                  <a:ea typeface="Roboto" panose="02000000000000000000" pitchFamily="2" charset="0"/>
                  <a:cs typeface="Barlow"/>
                  <a:sym typeface="Barlow"/>
                </a:rPr>
                <a:t>KONTAK</a:t>
              </a:r>
              <a:endParaRPr lang="en-ID" sz="1400" b="1" i="0" u="none" strike="noStrike" cap="none" dirty="0">
                <a:solidFill>
                  <a:schemeClr val="lt1"/>
                </a:solidFill>
                <a:latin typeface="Roboto" panose="02000000000000000000" pitchFamily="2" charset="0"/>
                <a:ea typeface="Roboto" panose="02000000000000000000" pitchFamily="2" charset="0"/>
                <a:cs typeface="Barlow"/>
                <a:sym typeface="Barlow"/>
              </a:endParaRPr>
            </a:p>
          </p:txBody>
        </p:sp>
        <p:sp>
          <p:nvSpPr>
            <p:cNvPr id="22" name="Google Shape;2398;p43">
              <a:extLst>
                <a:ext uri="{FF2B5EF4-FFF2-40B4-BE49-F238E27FC236}">
                  <a16:creationId xmlns="" xmlns:a16="http://schemas.microsoft.com/office/drawing/2014/main" id="{EB037721-1681-CBF0-D7C9-051B2EB27BE4}"/>
                </a:ext>
              </a:extLst>
            </p:cNvPr>
            <p:cNvSpPr/>
            <p:nvPr/>
          </p:nvSpPr>
          <p:spPr>
            <a:xfrm>
              <a:off x="3824940" y="4614704"/>
              <a:ext cx="629543" cy="114014"/>
            </a:xfrm>
            <a:custGeom>
              <a:avLst/>
              <a:gdLst/>
              <a:ahLst/>
              <a:cxnLst/>
              <a:rect l="l" t="t" r="r" b="b"/>
              <a:pathLst>
                <a:path w="1105" h="200" extrusionOk="0">
                  <a:moveTo>
                    <a:pt x="552" y="51"/>
                  </a:moveTo>
                  <a:cubicBezTo>
                    <a:pt x="399" y="51"/>
                    <a:pt x="255" y="44"/>
                    <a:pt x="147" y="31"/>
                  </a:cubicBezTo>
                  <a:cubicBezTo>
                    <a:pt x="76" y="22"/>
                    <a:pt x="26" y="12"/>
                    <a:pt x="0" y="0"/>
                  </a:cubicBezTo>
                  <a:cubicBezTo>
                    <a:pt x="70" y="145"/>
                    <a:pt x="70" y="145"/>
                    <a:pt x="70" y="145"/>
                  </a:cubicBezTo>
                  <a:cubicBezTo>
                    <a:pt x="108" y="173"/>
                    <a:pt x="296" y="200"/>
                    <a:pt x="552" y="200"/>
                  </a:cubicBezTo>
                  <a:cubicBezTo>
                    <a:pt x="809" y="200"/>
                    <a:pt x="996" y="173"/>
                    <a:pt x="1034" y="145"/>
                  </a:cubicBezTo>
                  <a:cubicBezTo>
                    <a:pt x="1105" y="0"/>
                    <a:pt x="1105" y="0"/>
                    <a:pt x="1105" y="0"/>
                  </a:cubicBezTo>
                  <a:cubicBezTo>
                    <a:pt x="1030" y="33"/>
                    <a:pt x="785" y="51"/>
                    <a:pt x="552" y="51"/>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ID" sz="1400" b="1" dirty="0">
                  <a:solidFill>
                    <a:schemeClr val="lt1"/>
                  </a:solidFill>
                  <a:latin typeface="Roboto" panose="02000000000000000000" pitchFamily="2" charset="0"/>
                  <a:ea typeface="Roboto" panose="02000000000000000000" pitchFamily="2" charset="0"/>
                  <a:cs typeface="Barlow"/>
                  <a:sym typeface="Barlow"/>
                </a:rPr>
                <a:t>JARGON</a:t>
              </a:r>
              <a:endParaRPr lang="en-ID" sz="1400" b="1" i="0" u="none" strike="noStrike" cap="none" dirty="0">
                <a:solidFill>
                  <a:schemeClr val="lt1"/>
                </a:solidFill>
                <a:latin typeface="Roboto" panose="02000000000000000000" pitchFamily="2" charset="0"/>
                <a:ea typeface="Roboto" panose="02000000000000000000" pitchFamily="2" charset="0"/>
                <a:cs typeface="Barlow"/>
                <a:sym typeface="Barlow"/>
              </a:endParaRPr>
            </a:p>
          </p:txBody>
        </p:sp>
        <p:sp>
          <p:nvSpPr>
            <p:cNvPr id="23" name="Google Shape;2399;p43">
              <a:extLst>
                <a:ext uri="{FF2B5EF4-FFF2-40B4-BE49-F238E27FC236}">
                  <a16:creationId xmlns="" xmlns:a16="http://schemas.microsoft.com/office/drawing/2014/main" id="{AEB29FB1-97F8-10CA-E76E-58A102297444}"/>
                </a:ext>
              </a:extLst>
            </p:cNvPr>
            <p:cNvSpPr/>
            <p:nvPr/>
          </p:nvSpPr>
          <p:spPr>
            <a:xfrm>
              <a:off x="3912610" y="4806085"/>
              <a:ext cx="453525" cy="112204"/>
            </a:xfrm>
            <a:custGeom>
              <a:avLst/>
              <a:gdLst/>
              <a:ahLst/>
              <a:cxnLst/>
              <a:rect l="l" t="t" r="r" b="b"/>
              <a:pathLst>
                <a:path w="796" h="197" extrusionOk="0">
                  <a:moveTo>
                    <a:pt x="0" y="0"/>
                  </a:moveTo>
                  <a:cubicBezTo>
                    <a:pt x="65" y="132"/>
                    <a:pt x="65" y="132"/>
                    <a:pt x="65" y="132"/>
                  </a:cubicBezTo>
                  <a:cubicBezTo>
                    <a:pt x="65" y="132"/>
                    <a:pt x="65" y="132"/>
                    <a:pt x="65" y="132"/>
                  </a:cubicBezTo>
                  <a:cubicBezTo>
                    <a:pt x="65" y="133"/>
                    <a:pt x="65" y="133"/>
                    <a:pt x="65" y="133"/>
                  </a:cubicBezTo>
                  <a:cubicBezTo>
                    <a:pt x="70" y="142"/>
                    <a:pt x="70" y="142"/>
                    <a:pt x="70" y="142"/>
                  </a:cubicBezTo>
                  <a:cubicBezTo>
                    <a:pt x="95" y="170"/>
                    <a:pt x="221" y="197"/>
                    <a:pt x="398" y="197"/>
                  </a:cubicBezTo>
                  <a:cubicBezTo>
                    <a:pt x="576" y="197"/>
                    <a:pt x="702" y="170"/>
                    <a:pt x="727" y="142"/>
                  </a:cubicBezTo>
                  <a:cubicBezTo>
                    <a:pt x="732" y="133"/>
                    <a:pt x="732" y="133"/>
                    <a:pt x="732" y="133"/>
                  </a:cubicBezTo>
                  <a:cubicBezTo>
                    <a:pt x="732" y="132"/>
                    <a:pt x="732" y="132"/>
                    <a:pt x="732" y="132"/>
                  </a:cubicBezTo>
                  <a:cubicBezTo>
                    <a:pt x="732" y="132"/>
                    <a:pt x="732" y="132"/>
                    <a:pt x="732" y="132"/>
                  </a:cubicBezTo>
                  <a:cubicBezTo>
                    <a:pt x="796" y="0"/>
                    <a:pt x="796" y="0"/>
                    <a:pt x="796" y="0"/>
                  </a:cubicBezTo>
                  <a:cubicBezTo>
                    <a:pt x="735" y="31"/>
                    <a:pt x="562" y="48"/>
                    <a:pt x="398" y="48"/>
                  </a:cubicBezTo>
                  <a:cubicBezTo>
                    <a:pt x="234" y="48"/>
                    <a:pt x="62" y="31"/>
                    <a:pt x="0" y="0"/>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ID" sz="1400" b="1" dirty="0">
                  <a:solidFill>
                    <a:schemeClr val="lt1"/>
                  </a:solidFill>
                  <a:latin typeface="Roboto" panose="02000000000000000000" pitchFamily="2" charset="0"/>
                  <a:ea typeface="Roboto" panose="02000000000000000000" pitchFamily="2" charset="0"/>
                  <a:cs typeface="Barlow"/>
                  <a:sym typeface="Barlow"/>
                </a:rPr>
                <a:t>FORMAT SAJIAN</a:t>
              </a:r>
              <a:endParaRPr lang="en-ID" sz="1200" b="1" i="0" u="none" strike="noStrike" cap="none" dirty="0">
                <a:solidFill>
                  <a:schemeClr val="lt1"/>
                </a:solidFill>
                <a:latin typeface="Roboto" panose="02000000000000000000" pitchFamily="2" charset="0"/>
                <a:ea typeface="Roboto" panose="02000000000000000000" pitchFamily="2" charset="0"/>
                <a:cs typeface="Barlow"/>
                <a:sym typeface="Barlow"/>
              </a:endParaRPr>
            </a:p>
          </p:txBody>
        </p:sp>
        <p:sp>
          <p:nvSpPr>
            <p:cNvPr id="24" name="Google Shape;2400;p43">
              <a:extLst>
                <a:ext uri="{FF2B5EF4-FFF2-40B4-BE49-F238E27FC236}">
                  <a16:creationId xmlns="" xmlns:a16="http://schemas.microsoft.com/office/drawing/2014/main" id="{5ECB9E20-CE0A-33FB-7F8F-BBB9C73DBA19}"/>
                </a:ext>
              </a:extLst>
            </p:cNvPr>
            <p:cNvSpPr/>
            <p:nvPr/>
          </p:nvSpPr>
          <p:spPr>
            <a:xfrm>
              <a:off x="3778727" y="4460423"/>
              <a:ext cx="719100" cy="79200"/>
            </a:xfrm>
            <a:prstGeom prst="ellipse">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200" b="1" i="0" u="none" strike="noStrike" cap="none">
                <a:solidFill>
                  <a:schemeClr val="lt1"/>
                </a:solidFill>
                <a:latin typeface="Roboto" panose="02000000000000000000" pitchFamily="2" charset="0"/>
                <a:ea typeface="Roboto" panose="02000000000000000000" pitchFamily="2" charset="0"/>
                <a:cs typeface="Barlow"/>
                <a:sym typeface="Barlow"/>
              </a:endParaRPr>
            </a:p>
          </p:txBody>
        </p:sp>
      </p:gr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59"/>
                                        </p:tgtEl>
                                        <p:attrNameLst>
                                          <p:attrName>style.visibility</p:attrName>
                                        </p:attrNameLst>
                                      </p:cBhvr>
                                      <p:to>
                                        <p:strVal val="visible"/>
                                      </p:to>
                                    </p:set>
                                    <p:animEffect transition="in" filter="fade">
                                      <p:cBhvr>
                                        <p:cTn id="7" dur="500"/>
                                        <p:tgtEl>
                                          <p:spTgt spid="65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9" grpId="0"/>
      <p:bldP spid="2" grpId="0"/>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31"/>
          <p:cNvSpPr txBox="1">
            <a:spLocks noGrp="1"/>
          </p:cNvSpPr>
          <p:nvPr>
            <p:ph type="title" idx="4294967295"/>
          </p:nvPr>
        </p:nvSpPr>
        <p:spPr>
          <a:xfrm>
            <a:off x="894911" y="817096"/>
            <a:ext cx="8020553" cy="850032"/>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r>
              <a:rPr lang="en-US" sz="3600" b="1" dirty="0" err="1">
                <a:latin typeface="Roboto" panose="02000000000000000000" pitchFamily="2" charset="0"/>
                <a:ea typeface="Roboto" panose="02000000000000000000" pitchFamily="2" charset="0"/>
              </a:rPr>
              <a:t>Pemutakhiran</a:t>
            </a:r>
            <a:r>
              <a:rPr lang="en-US" sz="3600" b="1" dirty="0">
                <a:latin typeface="Roboto" panose="02000000000000000000" pitchFamily="2" charset="0"/>
                <a:ea typeface="Roboto" panose="02000000000000000000" pitchFamily="2" charset="0"/>
              </a:rPr>
              <a:t> Content Situs Web</a:t>
            </a:r>
            <a:endParaRPr sz="3600" b="1" dirty="0">
              <a:latin typeface="Roboto" panose="02000000000000000000" pitchFamily="2" charset="0"/>
              <a:ea typeface="Roboto" panose="02000000000000000000" pitchFamily="2" charset="0"/>
            </a:endParaRPr>
          </a:p>
          <a:p>
            <a:pPr marL="0" lvl="0" indent="0" algn="r" rtl="0">
              <a:spcBef>
                <a:spcPts val="0"/>
              </a:spcBef>
              <a:spcAft>
                <a:spcPts val="0"/>
              </a:spcAft>
              <a:buNone/>
            </a:pPr>
            <a:endParaRPr sz="4000" dirty="0">
              <a:latin typeface="Roboto" panose="02000000000000000000" pitchFamily="2" charset="0"/>
              <a:ea typeface="Roboto" panose="02000000000000000000" pitchFamily="2" charset="0"/>
            </a:endParaRPr>
          </a:p>
        </p:txBody>
      </p:sp>
      <p:sp>
        <p:nvSpPr>
          <p:cNvPr id="729" name="Google Shape;729;p31"/>
          <p:cNvSpPr txBox="1">
            <a:spLocks noGrp="1"/>
          </p:cNvSpPr>
          <p:nvPr>
            <p:ph type="body" idx="4294967295"/>
          </p:nvPr>
        </p:nvSpPr>
        <p:spPr>
          <a:xfrm>
            <a:off x="651121" y="2278706"/>
            <a:ext cx="6944509" cy="1441200"/>
          </a:xfrm>
          <a:prstGeom prst="rect">
            <a:avLst/>
          </a:prstGeom>
        </p:spPr>
        <p:txBody>
          <a:bodyPr spcFirstLastPara="1" wrap="square" lIns="121900" tIns="121900" rIns="121900" bIns="121900" anchor="t" anchorCtr="0">
            <a:noAutofit/>
          </a:bodyPr>
          <a:lstStyle/>
          <a:p>
            <a:pPr marL="0" indent="0" algn="just">
              <a:lnSpc>
                <a:spcPct val="100000"/>
              </a:lnSpc>
              <a:spcBef>
                <a:spcPts val="480"/>
              </a:spcBef>
              <a:buNone/>
            </a:pPr>
            <a:r>
              <a:rPr lang="id-ID" sz="2000" b="1" i="1" spc="-10" dirty="0">
                <a:latin typeface="Roboto" panose="02000000000000000000" pitchFamily="2" charset="0"/>
                <a:ea typeface="Roboto" panose="02000000000000000000" pitchFamily="2" charset="0"/>
                <a:cs typeface="Trebuchet MS"/>
              </a:rPr>
              <a:t>Dashboard </a:t>
            </a:r>
            <a:r>
              <a:rPr lang="id-ID" sz="2000" spc="-10" dirty="0">
                <a:latin typeface="Roboto" panose="02000000000000000000" pitchFamily="2" charset="0"/>
                <a:ea typeface="Roboto" panose="02000000000000000000" pitchFamily="2" charset="0"/>
                <a:cs typeface="Trebuchet MS"/>
              </a:rPr>
              <a:t>adalah </a:t>
            </a:r>
            <a:r>
              <a:rPr lang="id-ID" sz="2000" spc="-5" dirty="0">
                <a:latin typeface="Roboto" panose="02000000000000000000" pitchFamily="2" charset="0"/>
                <a:ea typeface="Roboto" panose="02000000000000000000" pitchFamily="2" charset="0"/>
                <a:cs typeface="Trebuchet MS"/>
              </a:rPr>
              <a:t>tempat </a:t>
            </a:r>
            <a:r>
              <a:rPr lang="id-ID" sz="2000" spc="-10" dirty="0">
                <a:latin typeface="Roboto" panose="02000000000000000000" pitchFamily="2" charset="0"/>
                <a:ea typeface="Roboto" panose="02000000000000000000" pitchFamily="2" charset="0"/>
                <a:cs typeface="Trebuchet MS"/>
              </a:rPr>
              <a:t>dimana </a:t>
            </a:r>
            <a:r>
              <a:rPr lang="id-ID" sz="2000" spc="-5" dirty="0">
                <a:latin typeface="Roboto" panose="02000000000000000000" pitchFamily="2" charset="0"/>
                <a:ea typeface="Roboto" panose="02000000000000000000" pitchFamily="2" charset="0"/>
                <a:cs typeface="Trebuchet MS"/>
              </a:rPr>
              <a:t>Admin </a:t>
            </a:r>
            <a:r>
              <a:rPr lang="id-ID" sz="2000" spc="-10" dirty="0">
                <a:latin typeface="Roboto" panose="02000000000000000000" pitchFamily="2" charset="0"/>
                <a:ea typeface="Roboto" panose="02000000000000000000" pitchFamily="2" charset="0"/>
                <a:cs typeface="Trebuchet MS"/>
              </a:rPr>
              <a:t>dapat melakukan </a:t>
            </a:r>
            <a:r>
              <a:rPr lang="id-ID" sz="2000" spc="-20" dirty="0">
                <a:latin typeface="Roboto" panose="02000000000000000000" pitchFamily="2" charset="0"/>
                <a:ea typeface="Roboto" panose="02000000000000000000" pitchFamily="2" charset="0"/>
                <a:cs typeface="Trebuchet MS"/>
              </a:rPr>
              <a:t>Posting  </a:t>
            </a:r>
            <a:r>
              <a:rPr lang="id-ID" sz="2000" spc="-5" dirty="0">
                <a:latin typeface="Roboto" panose="02000000000000000000" pitchFamily="2" charset="0"/>
                <a:ea typeface="Roboto" panose="02000000000000000000" pitchFamily="2" charset="0"/>
                <a:cs typeface="Trebuchet MS"/>
              </a:rPr>
              <a:t>Berita, </a:t>
            </a:r>
            <a:r>
              <a:rPr lang="id-ID" sz="2000" spc="-10" dirty="0">
                <a:latin typeface="Roboto" panose="02000000000000000000" pitchFamily="2" charset="0"/>
                <a:ea typeface="Roboto" panose="02000000000000000000" pitchFamily="2" charset="0"/>
                <a:cs typeface="Trebuchet MS"/>
              </a:rPr>
              <a:t>menambahkan halaman dan pengaturan</a:t>
            </a:r>
            <a:r>
              <a:rPr lang="id-ID" sz="2000" spc="40" dirty="0">
                <a:latin typeface="Roboto" panose="02000000000000000000" pitchFamily="2" charset="0"/>
                <a:ea typeface="Roboto" panose="02000000000000000000" pitchFamily="2" charset="0"/>
                <a:cs typeface="Trebuchet MS"/>
              </a:rPr>
              <a:t> </a:t>
            </a:r>
            <a:r>
              <a:rPr lang="id-ID" sz="2000" spc="-5" dirty="0">
                <a:latin typeface="Roboto" panose="02000000000000000000" pitchFamily="2" charset="0"/>
                <a:ea typeface="Roboto" panose="02000000000000000000" pitchFamily="2" charset="0"/>
                <a:cs typeface="Trebuchet MS"/>
              </a:rPr>
              <a:t>lainnya.</a:t>
            </a:r>
          </a:p>
        </p:txBody>
      </p:sp>
      <p:grpSp>
        <p:nvGrpSpPr>
          <p:cNvPr id="741" name="Google Shape;741;p31"/>
          <p:cNvGrpSpPr/>
          <p:nvPr/>
        </p:nvGrpSpPr>
        <p:grpSpPr>
          <a:xfrm rot="9912433">
            <a:off x="5008880" y="5012934"/>
            <a:ext cx="2273746" cy="966825"/>
            <a:chOff x="4590347" y="1490179"/>
            <a:chExt cx="1314037" cy="558745"/>
          </a:xfrm>
        </p:grpSpPr>
        <p:sp>
          <p:nvSpPr>
            <p:cNvPr id="742" name="Google Shape;742;p31"/>
            <p:cNvSpPr/>
            <p:nvPr/>
          </p:nvSpPr>
          <p:spPr>
            <a:xfrm>
              <a:off x="4590347" y="1490179"/>
              <a:ext cx="1314037" cy="558745"/>
            </a:xfrm>
            <a:custGeom>
              <a:avLst/>
              <a:gdLst/>
              <a:ahLst/>
              <a:cxnLst/>
              <a:rect l="l" t="t" r="r" b="b"/>
              <a:pathLst>
                <a:path w="1314037" h="558745" extrusionOk="0">
                  <a:moveTo>
                    <a:pt x="0" y="154469"/>
                  </a:moveTo>
                  <a:cubicBezTo>
                    <a:pt x="107637" y="99520"/>
                    <a:pt x="220996" y="55801"/>
                    <a:pt x="337674" y="24160"/>
                  </a:cubicBezTo>
                  <a:cubicBezTo>
                    <a:pt x="386478" y="10953"/>
                    <a:pt x="436412" y="-277"/>
                    <a:pt x="486981" y="5"/>
                  </a:cubicBezTo>
                  <a:cubicBezTo>
                    <a:pt x="561000" y="429"/>
                    <a:pt x="632476" y="25290"/>
                    <a:pt x="702256" y="49869"/>
                  </a:cubicBezTo>
                  <a:cubicBezTo>
                    <a:pt x="726764" y="58485"/>
                    <a:pt x="751908" y="67526"/>
                    <a:pt x="771119" y="84900"/>
                  </a:cubicBezTo>
                  <a:cubicBezTo>
                    <a:pt x="794355" y="105948"/>
                    <a:pt x="806151" y="137024"/>
                    <a:pt x="811871" y="167888"/>
                  </a:cubicBezTo>
                  <a:cubicBezTo>
                    <a:pt x="820488" y="214786"/>
                    <a:pt x="811024" y="272701"/>
                    <a:pt x="768082" y="293324"/>
                  </a:cubicBezTo>
                  <a:cubicBezTo>
                    <a:pt x="714828" y="318821"/>
                    <a:pt x="649992" y="256809"/>
                    <a:pt x="659879" y="198612"/>
                  </a:cubicBezTo>
                  <a:cubicBezTo>
                    <a:pt x="669767" y="140414"/>
                    <a:pt x="731497" y="101992"/>
                    <a:pt x="790542" y="100721"/>
                  </a:cubicBezTo>
                  <a:cubicBezTo>
                    <a:pt x="849587" y="99450"/>
                    <a:pt x="905312" y="126853"/>
                    <a:pt x="955458" y="157930"/>
                  </a:cubicBezTo>
                  <a:cubicBezTo>
                    <a:pt x="1110134" y="253702"/>
                    <a:pt x="1239243" y="392910"/>
                    <a:pt x="1314038" y="558745"/>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sp>
          <p:nvSpPr>
            <p:cNvPr id="743" name="Google Shape;743;p31"/>
            <p:cNvSpPr/>
            <p:nvPr/>
          </p:nvSpPr>
          <p:spPr>
            <a:xfrm>
              <a:off x="4590347" y="1552973"/>
              <a:ext cx="115830" cy="139490"/>
            </a:xfrm>
            <a:custGeom>
              <a:avLst/>
              <a:gdLst/>
              <a:ahLst/>
              <a:cxnLst/>
              <a:rect l="l" t="t" r="r" b="b"/>
              <a:pathLst>
                <a:path w="115830" h="139490" extrusionOk="0">
                  <a:moveTo>
                    <a:pt x="115830" y="139491"/>
                  </a:moveTo>
                  <a:lnTo>
                    <a:pt x="0" y="91605"/>
                  </a:lnTo>
                  <a:lnTo>
                    <a:pt x="65331" y="0"/>
                  </a:ln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grpSp>
      <p:grpSp>
        <p:nvGrpSpPr>
          <p:cNvPr id="744" name="Google Shape;744;p31"/>
          <p:cNvGrpSpPr/>
          <p:nvPr/>
        </p:nvGrpSpPr>
        <p:grpSpPr>
          <a:xfrm>
            <a:off x="9377004" y="837727"/>
            <a:ext cx="679947" cy="652506"/>
            <a:chOff x="3896486" y="3679569"/>
            <a:chExt cx="792294" cy="760319"/>
          </a:xfrm>
        </p:grpSpPr>
        <p:sp>
          <p:nvSpPr>
            <p:cNvPr id="745" name="Google Shape;745;p31"/>
            <p:cNvSpPr/>
            <p:nvPr/>
          </p:nvSpPr>
          <p:spPr>
            <a:xfrm>
              <a:off x="4023740" y="3792188"/>
              <a:ext cx="549116" cy="527138"/>
            </a:xfrm>
            <a:custGeom>
              <a:avLst/>
              <a:gdLst/>
              <a:ahLst/>
              <a:cxnLst/>
              <a:rect l="l" t="t" r="r" b="b"/>
              <a:pathLst>
                <a:path w="549116" h="527138" extrusionOk="0">
                  <a:moveTo>
                    <a:pt x="356330" y="0"/>
                  </a:moveTo>
                  <a:cubicBezTo>
                    <a:pt x="314420" y="41720"/>
                    <a:pt x="272034" y="83058"/>
                    <a:pt x="229267" y="123920"/>
                  </a:cubicBezTo>
                  <a:cubicBezTo>
                    <a:pt x="225457" y="127635"/>
                    <a:pt x="221266" y="131445"/>
                    <a:pt x="216122" y="132588"/>
                  </a:cubicBezTo>
                  <a:cubicBezTo>
                    <a:pt x="209740" y="134017"/>
                    <a:pt x="203263" y="131064"/>
                    <a:pt x="197263" y="128397"/>
                  </a:cubicBezTo>
                  <a:cubicBezTo>
                    <a:pt x="163449" y="113443"/>
                    <a:pt x="125635" y="105632"/>
                    <a:pt x="89154" y="111633"/>
                  </a:cubicBezTo>
                  <a:cubicBezTo>
                    <a:pt x="52673" y="117634"/>
                    <a:pt x="17812" y="138684"/>
                    <a:pt x="0" y="171069"/>
                  </a:cubicBezTo>
                  <a:lnTo>
                    <a:pt x="236220" y="393478"/>
                  </a:lnTo>
                  <a:cubicBezTo>
                    <a:pt x="274606" y="429673"/>
                    <a:pt x="313372" y="466154"/>
                    <a:pt x="343662" y="509302"/>
                  </a:cubicBezTo>
                  <a:cubicBezTo>
                    <a:pt x="348234" y="515779"/>
                    <a:pt x="352996" y="522732"/>
                    <a:pt x="360331" y="525685"/>
                  </a:cubicBezTo>
                  <a:cubicBezTo>
                    <a:pt x="375095" y="531590"/>
                    <a:pt x="390430" y="518446"/>
                    <a:pt x="399193" y="505206"/>
                  </a:cubicBezTo>
                  <a:cubicBezTo>
                    <a:pt x="435959" y="449485"/>
                    <a:pt x="430911" y="369570"/>
                    <a:pt x="387287" y="318992"/>
                  </a:cubicBezTo>
                  <a:cubicBezTo>
                    <a:pt x="441293" y="274320"/>
                    <a:pt x="495205" y="229457"/>
                    <a:pt x="549116" y="184499"/>
                  </a:cubicBezTo>
                  <a:cubicBezTo>
                    <a:pt x="487204" y="117729"/>
                    <a:pt x="422243" y="53816"/>
                    <a:pt x="356425" y="0"/>
                  </a:cubicBezTo>
                  <a:close/>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sp>
          <p:nvSpPr>
            <p:cNvPr id="746" name="Google Shape;746;p31"/>
            <p:cNvSpPr/>
            <p:nvPr/>
          </p:nvSpPr>
          <p:spPr>
            <a:xfrm>
              <a:off x="4372260" y="3679569"/>
              <a:ext cx="316520" cy="306768"/>
            </a:xfrm>
            <a:custGeom>
              <a:avLst/>
              <a:gdLst/>
              <a:ahLst/>
              <a:cxnLst/>
              <a:rect l="l" t="t" r="r" b="b"/>
              <a:pathLst>
                <a:path w="316520" h="306768" extrusionOk="0">
                  <a:moveTo>
                    <a:pt x="7429" y="113857"/>
                  </a:moveTo>
                  <a:cubicBezTo>
                    <a:pt x="3048" y="94998"/>
                    <a:pt x="-1334" y="75757"/>
                    <a:pt x="381" y="56422"/>
                  </a:cubicBezTo>
                  <a:cubicBezTo>
                    <a:pt x="2095" y="37086"/>
                    <a:pt x="10763" y="17464"/>
                    <a:pt x="27241" y="7273"/>
                  </a:cubicBezTo>
                  <a:cubicBezTo>
                    <a:pt x="52768" y="-8634"/>
                    <a:pt x="87630" y="3558"/>
                    <a:pt x="109251" y="24513"/>
                  </a:cubicBezTo>
                  <a:cubicBezTo>
                    <a:pt x="138302" y="52611"/>
                    <a:pt x="255841" y="139765"/>
                    <a:pt x="294513" y="203011"/>
                  </a:cubicBezTo>
                  <a:cubicBezTo>
                    <a:pt x="306895" y="223299"/>
                    <a:pt x="327660" y="259399"/>
                    <a:pt x="309181" y="277973"/>
                  </a:cubicBezTo>
                  <a:cubicBezTo>
                    <a:pt x="282892" y="304262"/>
                    <a:pt x="235362" y="314073"/>
                    <a:pt x="200501" y="301024"/>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sp>
          <p:nvSpPr>
            <p:cNvPr id="747" name="Google Shape;747;p31"/>
            <p:cNvSpPr/>
            <p:nvPr/>
          </p:nvSpPr>
          <p:spPr>
            <a:xfrm>
              <a:off x="3896486" y="4104608"/>
              <a:ext cx="354806" cy="335280"/>
            </a:xfrm>
            <a:custGeom>
              <a:avLst/>
              <a:gdLst/>
              <a:ahLst/>
              <a:cxnLst/>
              <a:rect l="l" t="t" r="r" b="b"/>
              <a:pathLst>
                <a:path w="354806" h="335280" extrusionOk="0">
                  <a:moveTo>
                    <a:pt x="277463" y="0"/>
                  </a:moveTo>
                  <a:cubicBezTo>
                    <a:pt x="192786" y="114205"/>
                    <a:pt x="95917" y="230410"/>
                    <a:pt x="0" y="335280"/>
                  </a:cubicBezTo>
                  <a:cubicBezTo>
                    <a:pt x="129540" y="257842"/>
                    <a:pt x="243554" y="174784"/>
                    <a:pt x="354806" y="72771"/>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sp>
          <p:nvSpPr>
            <p:cNvPr id="748" name="Google Shape;748;p31"/>
            <p:cNvSpPr/>
            <p:nvPr/>
          </p:nvSpPr>
          <p:spPr>
            <a:xfrm>
              <a:off x="4284249" y="3882485"/>
              <a:ext cx="66484" cy="74961"/>
            </a:xfrm>
            <a:custGeom>
              <a:avLst/>
              <a:gdLst/>
              <a:ahLst/>
              <a:cxnLst/>
              <a:rect l="l" t="t" r="r" b="b"/>
              <a:pathLst>
                <a:path w="66484" h="74961" extrusionOk="0">
                  <a:moveTo>
                    <a:pt x="0" y="74962"/>
                  </a:moveTo>
                  <a:cubicBezTo>
                    <a:pt x="16859" y="45911"/>
                    <a:pt x="39624" y="20288"/>
                    <a:pt x="66484" y="0"/>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grpSp>
      <p:pic>
        <p:nvPicPr>
          <p:cNvPr id="2" name="Picture 1" descr="DashBoard .jpg">
            <a:extLst>
              <a:ext uri="{FF2B5EF4-FFF2-40B4-BE49-F238E27FC236}">
                <a16:creationId xmlns="" xmlns:a16="http://schemas.microsoft.com/office/drawing/2014/main" id="{D801400D-4D9E-04D2-5655-26D2C85D4D4F}"/>
              </a:ext>
            </a:extLst>
          </p:cNvPr>
          <p:cNvPicPr>
            <a:picLocks noChangeAspect="1"/>
          </p:cNvPicPr>
          <p:nvPr/>
        </p:nvPicPr>
        <p:blipFill rotWithShape="1">
          <a:blip r:embed="rId3"/>
          <a:srcRect l="34397" t="17239" r="34535" b="14838"/>
          <a:stretch/>
        </p:blipFill>
        <p:spPr>
          <a:xfrm>
            <a:off x="8237605" y="2250743"/>
            <a:ext cx="3095416" cy="3368842"/>
          </a:xfrm>
          <a:prstGeom prst="rect">
            <a:avLst/>
          </a:prstGeom>
        </p:spPr>
      </p:pic>
      <p:sp>
        <p:nvSpPr>
          <p:cNvPr id="7" name="Rectangle: Diagonal Corners Snipped 6">
            <a:extLst>
              <a:ext uri="{FF2B5EF4-FFF2-40B4-BE49-F238E27FC236}">
                <a16:creationId xmlns="" xmlns:a16="http://schemas.microsoft.com/office/drawing/2014/main" id="{E1F7B6FD-1D9A-DB00-FAF2-BCF7DAD70515}"/>
              </a:ext>
            </a:extLst>
          </p:cNvPr>
          <p:cNvSpPr/>
          <p:nvPr/>
        </p:nvSpPr>
        <p:spPr>
          <a:xfrm>
            <a:off x="3102980" y="1744200"/>
            <a:ext cx="2040794" cy="513348"/>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Roboto" panose="02000000000000000000" pitchFamily="2" charset="0"/>
                <a:ea typeface="Roboto" panose="02000000000000000000" pitchFamily="2" charset="0"/>
              </a:rPr>
              <a:t>Dashboard</a:t>
            </a:r>
            <a:endParaRPr lang="en-ID" b="1" dirty="0">
              <a:latin typeface="Roboto" panose="02000000000000000000" pitchFamily="2" charset="0"/>
              <a:ea typeface="Roboto" panose="02000000000000000000" pitchFamily="2" charset="0"/>
            </a:endParaRPr>
          </a:p>
        </p:txBody>
      </p:sp>
      <p:sp>
        <p:nvSpPr>
          <p:cNvPr id="8" name="Rectangle: Diagonal Corners Snipped 7">
            <a:extLst>
              <a:ext uri="{FF2B5EF4-FFF2-40B4-BE49-F238E27FC236}">
                <a16:creationId xmlns="" xmlns:a16="http://schemas.microsoft.com/office/drawing/2014/main" id="{38AEE26F-31B7-97ED-61E0-CD1784429588}"/>
              </a:ext>
            </a:extLst>
          </p:cNvPr>
          <p:cNvSpPr/>
          <p:nvPr/>
        </p:nvSpPr>
        <p:spPr>
          <a:xfrm>
            <a:off x="2483319" y="3565657"/>
            <a:ext cx="3418137" cy="513348"/>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Roboto" panose="02000000000000000000" pitchFamily="2" charset="0"/>
                <a:ea typeface="Roboto" panose="02000000000000000000" pitchFamily="2" charset="0"/>
              </a:rPr>
              <a:t>Cara Masuk </a:t>
            </a:r>
            <a:r>
              <a:rPr lang="en-US" sz="2000" b="1" dirty="0" err="1">
                <a:latin typeface="Roboto" panose="02000000000000000000" pitchFamily="2" charset="0"/>
                <a:ea typeface="Roboto" panose="02000000000000000000" pitchFamily="2" charset="0"/>
              </a:rPr>
              <a:t>Ke</a:t>
            </a:r>
            <a:r>
              <a:rPr lang="en-US" sz="2000" b="1" dirty="0">
                <a:latin typeface="Roboto" panose="02000000000000000000" pitchFamily="2" charset="0"/>
                <a:ea typeface="Roboto" panose="02000000000000000000" pitchFamily="2" charset="0"/>
              </a:rPr>
              <a:t> Dashboard</a:t>
            </a:r>
            <a:endParaRPr lang="en-ID" sz="2000" b="1" dirty="0">
              <a:latin typeface="Roboto" panose="02000000000000000000" pitchFamily="2" charset="0"/>
              <a:ea typeface="Roboto" panose="02000000000000000000" pitchFamily="2" charset="0"/>
            </a:endParaRPr>
          </a:p>
        </p:txBody>
      </p:sp>
      <p:sp>
        <p:nvSpPr>
          <p:cNvPr id="9" name="Google Shape;729;p31">
            <a:extLst>
              <a:ext uri="{FF2B5EF4-FFF2-40B4-BE49-F238E27FC236}">
                <a16:creationId xmlns="" xmlns:a16="http://schemas.microsoft.com/office/drawing/2014/main" id="{0A2F4E00-26A9-962C-0DEF-111B1EEE8074}"/>
              </a:ext>
            </a:extLst>
          </p:cNvPr>
          <p:cNvSpPr txBox="1">
            <a:spLocks/>
          </p:cNvSpPr>
          <p:nvPr/>
        </p:nvSpPr>
        <p:spPr>
          <a:xfrm>
            <a:off x="620458" y="4127626"/>
            <a:ext cx="8558048" cy="1441200"/>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marR="924560" algn="just">
              <a:lnSpc>
                <a:spcPct val="117800"/>
              </a:lnSpc>
              <a:spcBef>
                <a:spcPts val="10"/>
              </a:spcBef>
            </a:pPr>
            <a:r>
              <a:rPr lang="id-ID" sz="2000" spc="-20" dirty="0">
                <a:latin typeface="Roboto" panose="02000000000000000000" pitchFamily="2" charset="0"/>
                <a:ea typeface="Roboto" panose="02000000000000000000" pitchFamily="2" charset="0"/>
                <a:cs typeface="Trebuchet MS"/>
              </a:rPr>
              <a:t>Ketik </a:t>
            </a:r>
            <a:r>
              <a:rPr lang="id-ID" sz="2000" spc="-10" dirty="0">
                <a:latin typeface="Roboto" panose="02000000000000000000" pitchFamily="2" charset="0"/>
                <a:ea typeface="Roboto" panose="02000000000000000000" pitchFamily="2" charset="0"/>
                <a:cs typeface="Trebuchet MS"/>
              </a:rPr>
              <a:t>pada </a:t>
            </a:r>
            <a:r>
              <a:rPr lang="id-ID" sz="2000" i="1" spc="-10" dirty="0">
                <a:latin typeface="Roboto" panose="02000000000000000000" pitchFamily="2" charset="0"/>
                <a:ea typeface="Roboto" panose="02000000000000000000" pitchFamily="2" charset="0"/>
                <a:cs typeface="Trebuchet MS"/>
              </a:rPr>
              <a:t>browser </a:t>
            </a:r>
            <a:r>
              <a:rPr lang="id-ID" sz="2000" spc="-5" dirty="0" smtClean="0">
                <a:latin typeface="Roboto" panose="02000000000000000000" pitchFamily="2" charset="0"/>
                <a:ea typeface="Roboto" panose="02000000000000000000" pitchFamily="2" charset="0"/>
                <a:cs typeface="Trebuchet MS"/>
              </a:rPr>
              <a:t>anda,</a:t>
            </a:r>
            <a:r>
              <a:rPr lang="en-US" sz="2000" spc="-5" dirty="0" smtClean="0">
                <a:latin typeface="Roboto" panose="02000000000000000000" pitchFamily="2" charset="0"/>
                <a:ea typeface="Roboto" panose="02000000000000000000" pitchFamily="2" charset="0"/>
                <a:cs typeface="Trebuchet MS"/>
              </a:rPr>
              <a:t> </a:t>
            </a:r>
            <a:r>
              <a:rPr lang="en-US" sz="2000" spc="-5" dirty="0" err="1" smtClean="0">
                <a:latin typeface="Roboto" panose="02000000000000000000" pitchFamily="2" charset="0"/>
                <a:ea typeface="Roboto" panose="02000000000000000000" pitchFamily="2" charset="0"/>
                <a:cs typeface="Trebuchet MS"/>
              </a:rPr>
              <a:t>alamat</a:t>
            </a:r>
            <a:r>
              <a:rPr lang="en-US" sz="2000" spc="-5" dirty="0" smtClean="0">
                <a:latin typeface="Roboto" panose="02000000000000000000" pitchFamily="2" charset="0"/>
                <a:ea typeface="Roboto" panose="02000000000000000000" pitchFamily="2" charset="0"/>
                <a:cs typeface="Trebuchet MS"/>
              </a:rPr>
              <a:t> website OPD </a:t>
            </a:r>
            <a:r>
              <a:rPr lang="id-ID" sz="2000" spc="-10" dirty="0" smtClean="0">
                <a:latin typeface="Roboto" panose="02000000000000000000" pitchFamily="2" charset="0"/>
                <a:ea typeface="Roboto" panose="02000000000000000000" pitchFamily="2" charset="0"/>
                <a:cs typeface="Trebuchet MS"/>
              </a:rPr>
              <a:t>diikuti </a:t>
            </a:r>
            <a:r>
              <a:rPr lang="id-ID" sz="2000" spc="-10" dirty="0">
                <a:latin typeface="Roboto" panose="02000000000000000000" pitchFamily="2" charset="0"/>
                <a:ea typeface="Roboto" panose="02000000000000000000" pitchFamily="2" charset="0"/>
                <a:cs typeface="Trebuchet MS"/>
              </a:rPr>
              <a:t>dengan </a:t>
            </a:r>
            <a:r>
              <a:rPr lang="id-ID" sz="2000" b="1" spc="-10" dirty="0">
                <a:latin typeface="Roboto" panose="02000000000000000000" pitchFamily="2" charset="0"/>
                <a:ea typeface="Roboto" panose="02000000000000000000" pitchFamily="2" charset="0"/>
                <a:cs typeface="Trebuchet MS"/>
              </a:rPr>
              <a:t>~/</a:t>
            </a:r>
            <a:r>
              <a:rPr lang="id-ID" sz="2000" b="1" spc="-10" dirty="0" smtClean="0">
                <a:latin typeface="Roboto" panose="02000000000000000000" pitchFamily="2" charset="0"/>
                <a:ea typeface="Roboto" panose="02000000000000000000" pitchFamily="2" charset="0"/>
                <a:cs typeface="Trebuchet MS"/>
              </a:rPr>
              <a:t>wp-admin</a:t>
            </a:r>
            <a:endParaRPr lang="en-US" sz="2000" b="1" spc="-10" dirty="0" smtClean="0">
              <a:latin typeface="Roboto" panose="02000000000000000000" pitchFamily="2" charset="0"/>
              <a:ea typeface="Roboto" panose="02000000000000000000" pitchFamily="2" charset="0"/>
              <a:cs typeface="Trebuchet MS"/>
            </a:endParaRPr>
          </a:p>
          <a:p>
            <a:pPr marL="12700" marR="924560" algn="just">
              <a:lnSpc>
                <a:spcPct val="117800"/>
              </a:lnSpc>
              <a:spcBef>
                <a:spcPts val="10"/>
              </a:spcBef>
              <a:buNone/>
            </a:pPr>
            <a:endParaRPr lang="en-US" sz="1000" b="1" spc="-10" dirty="0" smtClean="0">
              <a:latin typeface="Roboto" panose="02000000000000000000" pitchFamily="2" charset="0"/>
              <a:ea typeface="Roboto" panose="02000000000000000000" pitchFamily="2" charset="0"/>
              <a:cs typeface="Trebuchet MS"/>
            </a:endParaRPr>
          </a:p>
          <a:p>
            <a:pPr marL="12700" marR="924560" algn="just">
              <a:lnSpc>
                <a:spcPct val="117800"/>
              </a:lnSpc>
              <a:spcBef>
                <a:spcPts val="10"/>
              </a:spcBef>
            </a:pPr>
            <a:r>
              <a:rPr lang="en-US" sz="2000" spc="-10" dirty="0" err="1" smtClean="0">
                <a:latin typeface="Roboto" panose="02000000000000000000" pitchFamily="2" charset="0"/>
                <a:ea typeface="Roboto" panose="02000000000000000000" pitchFamily="2" charset="0"/>
                <a:cs typeface="Trebuchet MS"/>
              </a:rPr>
              <a:t>Contoh</a:t>
            </a:r>
            <a:r>
              <a:rPr lang="en-US" sz="2000" spc="-10" dirty="0" smtClean="0">
                <a:latin typeface="Roboto" panose="02000000000000000000" pitchFamily="2" charset="0"/>
                <a:ea typeface="Roboto" panose="02000000000000000000" pitchFamily="2" charset="0"/>
                <a:cs typeface="Trebuchet MS"/>
              </a:rPr>
              <a:t> : </a:t>
            </a:r>
            <a:r>
              <a:rPr lang="en-US" sz="2000" spc="-10" dirty="0" smtClean="0">
                <a:solidFill>
                  <a:schemeClr val="accent2"/>
                </a:solidFill>
                <a:latin typeface="Roboto" panose="02000000000000000000" pitchFamily="2" charset="0"/>
                <a:ea typeface="Roboto" panose="02000000000000000000" pitchFamily="2" charset="0"/>
                <a:cs typeface="Trebuchet MS"/>
                <a:hlinkClick r:id="rId4"/>
              </a:rPr>
              <a:t>www.diskominfo.okuselatankab.go.id/wp-admin</a:t>
            </a:r>
            <a:endParaRPr lang="en-US" sz="2000" b="1" spc="-10" dirty="0" smtClean="0">
              <a:latin typeface="Roboto" panose="02000000000000000000" pitchFamily="2" charset="0"/>
              <a:ea typeface="Roboto" panose="02000000000000000000" pitchFamily="2" charset="0"/>
              <a:cs typeface="Trebuchet MS"/>
            </a:endParaRPr>
          </a:p>
          <a:p>
            <a:pPr marL="12700" marR="924560" algn="just">
              <a:lnSpc>
                <a:spcPct val="117800"/>
              </a:lnSpc>
              <a:spcBef>
                <a:spcPts val="10"/>
              </a:spcBef>
              <a:buNone/>
            </a:pPr>
            <a:r>
              <a:rPr lang="id-ID" sz="2000" spc="-5" dirty="0" smtClean="0">
                <a:latin typeface="Roboto" panose="02000000000000000000" pitchFamily="2" charset="0"/>
                <a:ea typeface="Roboto" panose="02000000000000000000" pitchFamily="2" charset="0"/>
                <a:cs typeface="Trebuchet MS"/>
              </a:rPr>
              <a:t>Seperti </a:t>
            </a:r>
            <a:r>
              <a:rPr lang="id-ID" sz="2000" spc="-10" dirty="0">
                <a:latin typeface="Roboto" panose="02000000000000000000" pitchFamily="2" charset="0"/>
                <a:ea typeface="Roboto" panose="02000000000000000000" pitchFamily="2" charset="0"/>
                <a:cs typeface="Trebuchet MS"/>
              </a:rPr>
              <a:t>Gambar </a:t>
            </a:r>
            <a:r>
              <a:rPr lang="id-ID" sz="2000" spc="-5" dirty="0">
                <a:latin typeface="Roboto" panose="02000000000000000000" pitchFamily="2" charset="0"/>
                <a:ea typeface="Roboto" panose="02000000000000000000" pitchFamily="2" charset="0"/>
                <a:cs typeface="Trebuchet MS"/>
              </a:rPr>
              <a:t>Berikut ini</a:t>
            </a:r>
            <a:r>
              <a:rPr lang="id-ID" sz="2000" spc="25" dirty="0">
                <a:latin typeface="Roboto" panose="02000000000000000000" pitchFamily="2" charset="0"/>
                <a:ea typeface="Roboto" panose="02000000000000000000" pitchFamily="2" charset="0"/>
                <a:cs typeface="Trebuchet MS"/>
              </a:rPr>
              <a:t> </a:t>
            </a:r>
            <a:r>
              <a:rPr lang="id-ID" sz="2000" spc="-5" dirty="0">
                <a:latin typeface="Roboto" panose="02000000000000000000" pitchFamily="2" charset="0"/>
                <a:ea typeface="Roboto" panose="02000000000000000000" pitchFamily="2" charset="0"/>
                <a:cs typeface="Trebuchet MS"/>
              </a:rPr>
              <a:t>:</a:t>
            </a:r>
            <a:endParaRPr lang="id-ID" sz="2000" dirty="0">
              <a:latin typeface="Roboto" panose="02000000000000000000" pitchFamily="2" charset="0"/>
              <a:ea typeface="Roboto" panose="02000000000000000000" pitchFamily="2" charset="0"/>
              <a:cs typeface="Trebuchet MS"/>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28"/>
                                        </p:tgtEl>
                                        <p:attrNameLst>
                                          <p:attrName>style.visibility</p:attrName>
                                        </p:attrNameLst>
                                      </p:cBhvr>
                                      <p:to>
                                        <p:strVal val="visible"/>
                                      </p:to>
                                    </p:set>
                                    <p:animEffect transition="in" filter="fade">
                                      <p:cBhvr>
                                        <p:cTn id="7" dur="500"/>
                                        <p:tgtEl>
                                          <p:spTgt spid="72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29">
                                            <p:txEl>
                                              <p:pRg st="0" end="0"/>
                                            </p:txEl>
                                          </p:spTgt>
                                        </p:tgtEl>
                                        <p:attrNameLst>
                                          <p:attrName>style.visibility</p:attrName>
                                        </p:attrNameLst>
                                      </p:cBhvr>
                                      <p:to>
                                        <p:strVal val="visible"/>
                                      </p:to>
                                    </p:set>
                                    <p:animEffect transition="in" filter="fade">
                                      <p:cBhvr>
                                        <p:cTn id="15" dur="500"/>
                                        <p:tgtEl>
                                          <p:spTgt spid="729">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22" presetClass="entr" presetSubtype="4"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down)">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8" grpId="0"/>
      <p:bldP spid="729" grpId="0" build="p"/>
      <p:bldP spid="7" grpId="0" animBg="1"/>
      <p:bldP spid="8"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31"/>
          <p:cNvSpPr txBox="1">
            <a:spLocks noGrp="1"/>
          </p:cNvSpPr>
          <p:nvPr>
            <p:ph type="title" idx="4294967295"/>
          </p:nvPr>
        </p:nvSpPr>
        <p:spPr>
          <a:xfrm>
            <a:off x="894911" y="817096"/>
            <a:ext cx="8020553" cy="850032"/>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r>
              <a:rPr lang="en-US" sz="3600" b="1" dirty="0" err="1">
                <a:latin typeface="Roboto" panose="02000000000000000000" pitchFamily="2" charset="0"/>
                <a:ea typeface="Roboto" panose="02000000000000000000" pitchFamily="2" charset="0"/>
              </a:rPr>
              <a:t>Pemutakhiran</a:t>
            </a:r>
            <a:r>
              <a:rPr lang="en-US" sz="3600" b="1" dirty="0">
                <a:latin typeface="Roboto" panose="02000000000000000000" pitchFamily="2" charset="0"/>
                <a:ea typeface="Roboto" panose="02000000000000000000" pitchFamily="2" charset="0"/>
              </a:rPr>
              <a:t> Content Situs Web</a:t>
            </a:r>
            <a:endParaRPr sz="3600" b="1" dirty="0">
              <a:latin typeface="Roboto" panose="02000000000000000000" pitchFamily="2" charset="0"/>
              <a:ea typeface="Roboto" panose="02000000000000000000" pitchFamily="2" charset="0"/>
            </a:endParaRPr>
          </a:p>
          <a:p>
            <a:pPr marL="0" lvl="0" indent="0" algn="r" rtl="0">
              <a:spcBef>
                <a:spcPts val="0"/>
              </a:spcBef>
              <a:spcAft>
                <a:spcPts val="0"/>
              </a:spcAft>
              <a:buNone/>
            </a:pPr>
            <a:endParaRPr sz="4000" dirty="0">
              <a:latin typeface="Roboto" panose="02000000000000000000" pitchFamily="2" charset="0"/>
              <a:ea typeface="Roboto" panose="02000000000000000000" pitchFamily="2" charset="0"/>
            </a:endParaRPr>
          </a:p>
        </p:txBody>
      </p:sp>
      <p:sp>
        <p:nvSpPr>
          <p:cNvPr id="729" name="Google Shape;729;p31"/>
          <p:cNvSpPr txBox="1">
            <a:spLocks noGrp="1"/>
          </p:cNvSpPr>
          <p:nvPr>
            <p:ph type="body" idx="4294967295"/>
          </p:nvPr>
        </p:nvSpPr>
        <p:spPr>
          <a:xfrm>
            <a:off x="894911" y="2979550"/>
            <a:ext cx="5829890" cy="1876364"/>
          </a:xfrm>
          <a:prstGeom prst="rect">
            <a:avLst/>
          </a:prstGeom>
        </p:spPr>
        <p:txBody>
          <a:bodyPr spcFirstLastPara="1" wrap="square" lIns="121900" tIns="121900" rIns="121900" bIns="121900" anchor="t" anchorCtr="0">
            <a:noAutofit/>
          </a:bodyPr>
          <a:lstStyle/>
          <a:p>
            <a:pPr lvl="0" algn="just"/>
            <a:r>
              <a:rPr lang="id-ID" sz="2000" dirty="0">
                <a:latin typeface="Roboto" panose="02000000000000000000" pitchFamily="2" charset="0"/>
                <a:ea typeface="Roboto" panose="02000000000000000000" pitchFamily="2" charset="0"/>
              </a:rPr>
              <a:t>Halaman Dashboard merupakan halaman control panel dari website anda. Untuk setting default biasanya berisi sub menu seperti : </a:t>
            </a:r>
            <a:r>
              <a:rPr lang="id-ID" sz="2000" b="1" dirty="0">
                <a:latin typeface="Roboto" panose="02000000000000000000" pitchFamily="2" charset="0"/>
                <a:ea typeface="Roboto" panose="02000000000000000000" pitchFamily="2" charset="0"/>
              </a:rPr>
              <a:t>Dashboard , Posts, Media, Pages, Comment, Appearance, Plugins, Users, Tools, Settings.</a:t>
            </a:r>
            <a:endParaRPr lang="id-ID" sz="2000" dirty="0">
              <a:latin typeface="Roboto" panose="02000000000000000000" pitchFamily="2" charset="0"/>
              <a:ea typeface="Roboto" panose="02000000000000000000" pitchFamily="2" charset="0"/>
            </a:endParaRPr>
          </a:p>
        </p:txBody>
      </p:sp>
      <p:grpSp>
        <p:nvGrpSpPr>
          <p:cNvPr id="741" name="Google Shape;741;p31"/>
          <p:cNvGrpSpPr/>
          <p:nvPr/>
        </p:nvGrpSpPr>
        <p:grpSpPr>
          <a:xfrm rot="9912433">
            <a:off x="4697986" y="5054623"/>
            <a:ext cx="2273746" cy="966825"/>
            <a:chOff x="4590347" y="1490179"/>
            <a:chExt cx="1314037" cy="558745"/>
          </a:xfrm>
        </p:grpSpPr>
        <p:sp>
          <p:nvSpPr>
            <p:cNvPr id="742" name="Google Shape;742;p31"/>
            <p:cNvSpPr/>
            <p:nvPr/>
          </p:nvSpPr>
          <p:spPr>
            <a:xfrm>
              <a:off x="4590347" y="1490179"/>
              <a:ext cx="1314037" cy="558745"/>
            </a:xfrm>
            <a:custGeom>
              <a:avLst/>
              <a:gdLst/>
              <a:ahLst/>
              <a:cxnLst/>
              <a:rect l="l" t="t" r="r" b="b"/>
              <a:pathLst>
                <a:path w="1314037" h="558745" extrusionOk="0">
                  <a:moveTo>
                    <a:pt x="0" y="154469"/>
                  </a:moveTo>
                  <a:cubicBezTo>
                    <a:pt x="107637" y="99520"/>
                    <a:pt x="220996" y="55801"/>
                    <a:pt x="337674" y="24160"/>
                  </a:cubicBezTo>
                  <a:cubicBezTo>
                    <a:pt x="386478" y="10953"/>
                    <a:pt x="436412" y="-277"/>
                    <a:pt x="486981" y="5"/>
                  </a:cubicBezTo>
                  <a:cubicBezTo>
                    <a:pt x="561000" y="429"/>
                    <a:pt x="632476" y="25290"/>
                    <a:pt x="702256" y="49869"/>
                  </a:cubicBezTo>
                  <a:cubicBezTo>
                    <a:pt x="726764" y="58485"/>
                    <a:pt x="751908" y="67526"/>
                    <a:pt x="771119" y="84900"/>
                  </a:cubicBezTo>
                  <a:cubicBezTo>
                    <a:pt x="794355" y="105948"/>
                    <a:pt x="806151" y="137024"/>
                    <a:pt x="811871" y="167888"/>
                  </a:cubicBezTo>
                  <a:cubicBezTo>
                    <a:pt x="820488" y="214786"/>
                    <a:pt x="811024" y="272701"/>
                    <a:pt x="768082" y="293324"/>
                  </a:cubicBezTo>
                  <a:cubicBezTo>
                    <a:pt x="714828" y="318821"/>
                    <a:pt x="649992" y="256809"/>
                    <a:pt x="659879" y="198612"/>
                  </a:cubicBezTo>
                  <a:cubicBezTo>
                    <a:pt x="669767" y="140414"/>
                    <a:pt x="731497" y="101992"/>
                    <a:pt x="790542" y="100721"/>
                  </a:cubicBezTo>
                  <a:cubicBezTo>
                    <a:pt x="849587" y="99450"/>
                    <a:pt x="905312" y="126853"/>
                    <a:pt x="955458" y="157930"/>
                  </a:cubicBezTo>
                  <a:cubicBezTo>
                    <a:pt x="1110134" y="253702"/>
                    <a:pt x="1239243" y="392910"/>
                    <a:pt x="1314038" y="558745"/>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sp>
          <p:nvSpPr>
            <p:cNvPr id="743" name="Google Shape;743;p31"/>
            <p:cNvSpPr/>
            <p:nvPr/>
          </p:nvSpPr>
          <p:spPr>
            <a:xfrm>
              <a:off x="4590347" y="1552973"/>
              <a:ext cx="115830" cy="139490"/>
            </a:xfrm>
            <a:custGeom>
              <a:avLst/>
              <a:gdLst/>
              <a:ahLst/>
              <a:cxnLst/>
              <a:rect l="l" t="t" r="r" b="b"/>
              <a:pathLst>
                <a:path w="115830" h="139490" extrusionOk="0">
                  <a:moveTo>
                    <a:pt x="115830" y="139491"/>
                  </a:moveTo>
                  <a:lnTo>
                    <a:pt x="0" y="91605"/>
                  </a:lnTo>
                  <a:lnTo>
                    <a:pt x="65331" y="0"/>
                  </a:ln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grpSp>
      <p:grpSp>
        <p:nvGrpSpPr>
          <p:cNvPr id="744" name="Google Shape;744;p31"/>
          <p:cNvGrpSpPr/>
          <p:nvPr/>
        </p:nvGrpSpPr>
        <p:grpSpPr>
          <a:xfrm>
            <a:off x="9377004" y="837727"/>
            <a:ext cx="679947" cy="652506"/>
            <a:chOff x="3896486" y="3679569"/>
            <a:chExt cx="792294" cy="760319"/>
          </a:xfrm>
        </p:grpSpPr>
        <p:sp>
          <p:nvSpPr>
            <p:cNvPr id="745" name="Google Shape;745;p31"/>
            <p:cNvSpPr/>
            <p:nvPr/>
          </p:nvSpPr>
          <p:spPr>
            <a:xfrm>
              <a:off x="4023740" y="3792188"/>
              <a:ext cx="549116" cy="527138"/>
            </a:xfrm>
            <a:custGeom>
              <a:avLst/>
              <a:gdLst/>
              <a:ahLst/>
              <a:cxnLst/>
              <a:rect l="l" t="t" r="r" b="b"/>
              <a:pathLst>
                <a:path w="549116" h="527138" extrusionOk="0">
                  <a:moveTo>
                    <a:pt x="356330" y="0"/>
                  </a:moveTo>
                  <a:cubicBezTo>
                    <a:pt x="314420" y="41720"/>
                    <a:pt x="272034" y="83058"/>
                    <a:pt x="229267" y="123920"/>
                  </a:cubicBezTo>
                  <a:cubicBezTo>
                    <a:pt x="225457" y="127635"/>
                    <a:pt x="221266" y="131445"/>
                    <a:pt x="216122" y="132588"/>
                  </a:cubicBezTo>
                  <a:cubicBezTo>
                    <a:pt x="209740" y="134017"/>
                    <a:pt x="203263" y="131064"/>
                    <a:pt x="197263" y="128397"/>
                  </a:cubicBezTo>
                  <a:cubicBezTo>
                    <a:pt x="163449" y="113443"/>
                    <a:pt x="125635" y="105632"/>
                    <a:pt x="89154" y="111633"/>
                  </a:cubicBezTo>
                  <a:cubicBezTo>
                    <a:pt x="52673" y="117634"/>
                    <a:pt x="17812" y="138684"/>
                    <a:pt x="0" y="171069"/>
                  </a:cubicBezTo>
                  <a:lnTo>
                    <a:pt x="236220" y="393478"/>
                  </a:lnTo>
                  <a:cubicBezTo>
                    <a:pt x="274606" y="429673"/>
                    <a:pt x="313372" y="466154"/>
                    <a:pt x="343662" y="509302"/>
                  </a:cubicBezTo>
                  <a:cubicBezTo>
                    <a:pt x="348234" y="515779"/>
                    <a:pt x="352996" y="522732"/>
                    <a:pt x="360331" y="525685"/>
                  </a:cubicBezTo>
                  <a:cubicBezTo>
                    <a:pt x="375095" y="531590"/>
                    <a:pt x="390430" y="518446"/>
                    <a:pt x="399193" y="505206"/>
                  </a:cubicBezTo>
                  <a:cubicBezTo>
                    <a:pt x="435959" y="449485"/>
                    <a:pt x="430911" y="369570"/>
                    <a:pt x="387287" y="318992"/>
                  </a:cubicBezTo>
                  <a:cubicBezTo>
                    <a:pt x="441293" y="274320"/>
                    <a:pt x="495205" y="229457"/>
                    <a:pt x="549116" y="184499"/>
                  </a:cubicBezTo>
                  <a:cubicBezTo>
                    <a:pt x="487204" y="117729"/>
                    <a:pt x="422243" y="53816"/>
                    <a:pt x="356425" y="0"/>
                  </a:cubicBezTo>
                  <a:close/>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sp>
          <p:nvSpPr>
            <p:cNvPr id="746" name="Google Shape;746;p31"/>
            <p:cNvSpPr/>
            <p:nvPr/>
          </p:nvSpPr>
          <p:spPr>
            <a:xfrm>
              <a:off x="4372260" y="3679569"/>
              <a:ext cx="316520" cy="306768"/>
            </a:xfrm>
            <a:custGeom>
              <a:avLst/>
              <a:gdLst/>
              <a:ahLst/>
              <a:cxnLst/>
              <a:rect l="l" t="t" r="r" b="b"/>
              <a:pathLst>
                <a:path w="316520" h="306768" extrusionOk="0">
                  <a:moveTo>
                    <a:pt x="7429" y="113857"/>
                  </a:moveTo>
                  <a:cubicBezTo>
                    <a:pt x="3048" y="94998"/>
                    <a:pt x="-1334" y="75757"/>
                    <a:pt x="381" y="56422"/>
                  </a:cubicBezTo>
                  <a:cubicBezTo>
                    <a:pt x="2095" y="37086"/>
                    <a:pt x="10763" y="17464"/>
                    <a:pt x="27241" y="7273"/>
                  </a:cubicBezTo>
                  <a:cubicBezTo>
                    <a:pt x="52768" y="-8634"/>
                    <a:pt x="87630" y="3558"/>
                    <a:pt x="109251" y="24513"/>
                  </a:cubicBezTo>
                  <a:cubicBezTo>
                    <a:pt x="138302" y="52611"/>
                    <a:pt x="255841" y="139765"/>
                    <a:pt x="294513" y="203011"/>
                  </a:cubicBezTo>
                  <a:cubicBezTo>
                    <a:pt x="306895" y="223299"/>
                    <a:pt x="327660" y="259399"/>
                    <a:pt x="309181" y="277973"/>
                  </a:cubicBezTo>
                  <a:cubicBezTo>
                    <a:pt x="282892" y="304262"/>
                    <a:pt x="235362" y="314073"/>
                    <a:pt x="200501" y="301024"/>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sp>
          <p:nvSpPr>
            <p:cNvPr id="747" name="Google Shape;747;p31"/>
            <p:cNvSpPr/>
            <p:nvPr/>
          </p:nvSpPr>
          <p:spPr>
            <a:xfrm>
              <a:off x="3896486" y="4104608"/>
              <a:ext cx="354806" cy="335280"/>
            </a:xfrm>
            <a:custGeom>
              <a:avLst/>
              <a:gdLst/>
              <a:ahLst/>
              <a:cxnLst/>
              <a:rect l="l" t="t" r="r" b="b"/>
              <a:pathLst>
                <a:path w="354806" h="335280" extrusionOk="0">
                  <a:moveTo>
                    <a:pt x="277463" y="0"/>
                  </a:moveTo>
                  <a:cubicBezTo>
                    <a:pt x="192786" y="114205"/>
                    <a:pt x="95917" y="230410"/>
                    <a:pt x="0" y="335280"/>
                  </a:cubicBezTo>
                  <a:cubicBezTo>
                    <a:pt x="129540" y="257842"/>
                    <a:pt x="243554" y="174784"/>
                    <a:pt x="354806" y="72771"/>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sp>
          <p:nvSpPr>
            <p:cNvPr id="748" name="Google Shape;748;p31"/>
            <p:cNvSpPr/>
            <p:nvPr/>
          </p:nvSpPr>
          <p:spPr>
            <a:xfrm>
              <a:off x="4284249" y="3882485"/>
              <a:ext cx="66484" cy="74961"/>
            </a:xfrm>
            <a:custGeom>
              <a:avLst/>
              <a:gdLst/>
              <a:ahLst/>
              <a:cxnLst/>
              <a:rect l="l" t="t" r="r" b="b"/>
              <a:pathLst>
                <a:path w="66484" h="74961" extrusionOk="0">
                  <a:moveTo>
                    <a:pt x="0" y="74962"/>
                  </a:moveTo>
                  <a:cubicBezTo>
                    <a:pt x="16859" y="45911"/>
                    <a:pt x="39624" y="20288"/>
                    <a:pt x="66484" y="0"/>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grpSp>
      <p:sp>
        <p:nvSpPr>
          <p:cNvPr id="7" name="Rectangle: Diagonal Corners Snipped 6">
            <a:extLst>
              <a:ext uri="{FF2B5EF4-FFF2-40B4-BE49-F238E27FC236}">
                <a16:creationId xmlns="" xmlns:a16="http://schemas.microsoft.com/office/drawing/2014/main" id="{E1F7B6FD-1D9A-DB00-FAF2-BCF7DAD70515}"/>
              </a:ext>
            </a:extLst>
          </p:cNvPr>
          <p:cNvSpPr/>
          <p:nvPr/>
        </p:nvSpPr>
        <p:spPr>
          <a:xfrm>
            <a:off x="2341606" y="2247618"/>
            <a:ext cx="2729465" cy="513348"/>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Roboto" panose="02000000000000000000" pitchFamily="2" charset="0"/>
                <a:ea typeface="Roboto" panose="02000000000000000000" pitchFamily="2" charset="0"/>
              </a:rPr>
              <a:t>Halaman Dashboard</a:t>
            </a:r>
            <a:endParaRPr lang="en-ID" b="1" dirty="0">
              <a:latin typeface="Roboto" panose="02000000000000000000" pitchFamily="2" charset="0"/>
              <a:ea typeface="Roboto" panose="02000000000000000000" pitchFamily="2" charset="0"/>
            </a:endParaRPr>
          </a:p>
        </p:txBody>
      </p:sp>
      <p:pic>
        <p:nvPicPr>
          <p:cNvPr id="3" name="Picture 2" descr="Menu.png">
            <a:extLst>
              <a:ext uri="{FF2B5EF4-FFF2-40B4-BE49-F238E27FC236}">
                <a16:creationId xmlns="" xmlns:a16="http://schemas.microsoft.com/office/drawing/2014/main" id="{E85BEEE0-C288-233F-5B3E-A584BE437136}"/>
              </a:ext>
            </a:extLst>
          </p:cNvPr>
          <p:cNvPicPr>
            <a:picLocks noChangeAspect="1"/>
          </p:cNvPicPr>
          <p:nvPr/>
        </p:nvPicPr>
        <p:blipFill rotWithShape="1">
          <a:blip r:embed="rId3"/>
          <a:srcRect t="5221" r="56062" b="7015"/>
          <a:stretch/>
        </p:blipFill>
        <p:spPr>
          <a:xfrm>
            <a:off x="7057477" y="1758352"/>
            <a:ext cx="4288453" cy="4318761"/>
          </a:xfrm>
          <a:prstGeom prst="rect">
            <a:avLst/>
          </a:prstGeom>
        </p:spPr>
      </p:pic>
    </p:spTree>
    <p:extLst>
      <p:ext uri="{BB962C8B-B14F-4D97-AF65-F5344CB8AC3E}">
        <p14:creationId xmlns="" xmlns:p14="http://schemas.microsoft.com/office/powerpoint/2010/main" val="197778808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28"/>
                                        </p:tgtEl>
                                        <p:attrNameLst>
                                          <p:attrName>style.visibility</p:attrName>
                                        </p:attrNameLst>
                                      </p:cBhvr>
                                      <p:to>
                                        <p:strVal val="visible"/>
                                      </p:to>
                                    </p:set>
                                    <p:animEffect transition="in" filter="fade">
                                      <p:cBhvr>
                                        <p:cTn id="7" dur="500"/>
                                        <p:tgtEl>
                                          <p:spTgt spid="72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29">
                                            <p:txEl>
                                              <p:pRg st="0" end="0"/>
                                            </p:txEl>
                                          </p:spTgt>
                                        </p:tgtEl>
                                        <p:attrNameLst>
                                          <p:attrName>style.visibility</p:attrName>
                                        </p:attrNameLst>
                                      </p:cBhvr>
                                      <p:to>
                                        <p:strVal val="visible"/>
                                      </p:to>
                                    </p:set>
                                    <p:animEffect transition="in" filter="fade">
                                      <p:cBhvr>
                                        <p:cTn id="15" dur="500"/>
                                        <p:tgtEl>
                                          <p:spTgt spid="729">
                                            <p:txEl>
                                              <p:pRg st="0" end="0"/>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8" grpId="0"/>
      <p:bldP spid="729" grpId="0" build="p"/>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31"/>
          <p:cNvSpPr txBox="1">
            <a:spLocks noGrp="1"/>
          </p:cNvSpPr>
          <p:nvPr>
            <p:ph type="title" idx="4294967295"/>
          </p:nvPr>
        </p:nvSpPr>
        <p:spPr>
          <a:xfrm>
            <a:off x="2059477" y="817096"/>
            <a:ext cx="8020553" cy="850032"/>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r>
              <a:rPr lang="en-US" sz="3600" b="1" dirty="0" err="1">
                <a:latin typeface="Roboto" panose="02000000000000000000" pitchFamily="2" charset="0"/>
                <a:ea typeface="Roboto" panose="02000000000000000000" pitchFamily="2" charset="0"/>
              </a:rPr>
              <a:t>Pemutakhiran</a:t>
            </a:r>
            <a:r>
              <a:rPr lang="en-US" sz="3600" b="1" dirty="0">
                <a:latin typeface="Roboto" panose="02000000000000000000" pitchFamily="2" charset="0"/>
                <a:ea typeface="Roboto" panose="02000000000000000000" pitchFamily="2" charset="0"/>
              </a:rPr>
              <a:t> Content Situs Web</a:t>
            </a:r>
            <a:endParaRPr sz="3600" b="1" dirty="0">
              <a:latin typeface="Roboto" panose="02000000000000000000" pitchFamily="2" charset="0"/>
              <a:ea typeface="Roboto" panose="02000000000000000000" pitchFamily="2" charset="0"/>
            </a:endParaRPr>
          </a:p>
          <a:p>
            <a:pPr marL="0" lvl="0" indent="0" algn="r" rtl="0">
              <a:spcBef>
                <a:spcPts val="0"/>
              </a:spcBef>
              <a:spcAft>
                <a:spcPts val="0"/>
              </a:spcAft>
              <a:buNone/>
            </a:pPr>
            <a:endParaRPr sz="4000" dirty="0">
              <a:latin typeface="Roboto" panose="02000000000000000000" pitchFamily="2" charset="0"/>
              <a:ea typeface="Roboto" panose="02000000000000000000" pitchFamily="2" charset="0"/>
            </a:endParaRPr>
          </a:p>
        </p:txBody>
      </p:sp>
      <p:sp>
        <p:nvSpPr>
          <p:cNvPr id="729" name="Google Shape;729;p31"/>
          <p:cNvSpPr txBox="1">
            <a:spLocks noGrp="1"/>
          </p:cNvSpPr>
          <p:nvPr>
            <p:ph type="body" idx="4294967295"/>
          </p:nvPr>
        </p:nvSpPr>
        <p:spPr>
          <a:xfrm>
            <a:off x="586596" y="2060124"/>
            <a:ext cx="10464518" cy="1876364"/>
          </a:xfrm>
          <a:prstGeom prst="rect">
            <a:avLst/>
          </a:prstGeom>
        </p:spPr>
        <p:txBody>
          <a:bodyPr spcFirstLastPara="1" wrap="square" lIns="121900" tIns="121900" rIns="121900" bIns="121900" anchor="t" anchorCtr="0">
            <a:noAutofit/>
          </a:bodyPr>
          <a:lstStyle/>
          <a:p>
            <a:pPr algn="just"/>
            <a:r>
              <a:rPr lang="id-ID" sz="1800" b="1" dirty="0">
                <a:latin typeface="Roboto" panose="02000000000000000000" pitchFamily="2" charset="0"/>
                <a:ea typeface="Roboto" panose="02000000000000000000" pitchFamily="2" charset="0"/>
              </a:rPr>
              <a:t>Post adalah  </a:t>
            </a:r>
            <a:r>
              <a:rPr lang="id-ID" sz="1800" dirty="0">
                <a:solidFill>
                  <a:schemeClr val="tx1">
                    <a:lumMod val="85000"/>
                    <a:lumOff val="15000"/>
                  </a:schemeClr>
                </a:solidFill>
                <a:latin typeface="Roboto" panose="02000000000000000000" pitchFamily="2" charset="0"/>
                <a:ea typeface="Roboto" panose="02000000000000000000" pitchFamily="2" charset="0"/>
              </a:rPr>
              <a:t>konten website berupa artikel atau tulisan yang diterbitkan secara rutin. Semua post yang terbit akan ditayangkan sesuai dengan urutan terbaru, sehingga post yang baru akan berada di atas post yang lama. </a:t>
            </a:r>
          </a:p>
          <a:p>
            <a:pPr marL="0" lvl="0" indent="0" algn="just">
              <a:buNone/>
            </a:pPr>
            <a:endParaRPr lang="id-ID" sz="2000" dirty="0">
              <a:latin typeface="Roboto" panose="02000000000000000000" pitchFamily="2" charset="0"/>
              <a:ea typeface="Roboto" panose="02000000000000000000" pitchFamily="2" charset="0"/>
            </a:endParaRPr>
          </a:p>
        </p:txBody>
      </p:sp>
      <p:grpSp>
        <p:nvGrpSpPr>
          <p:cNvPr id="744" name="Google Shape;744;p31"/>
          <p:cNvGrpSpPr/>
          <p:nvPr/>
        </p:nvGrpSpPr>
        <p:grpSpPr>
          <a:xfrm>
            <a:off x="10291404" y="949870"/>
            <a:ext cx="679947" cy="652506"/>
            <a:chOff x="3896486" y="3679569"/>
            <a:chExt cx="792294" cy="760319"/>
          </a:xfrm>
        </p:grpSpPr>
        <p:sp>
          <p:nvSpPr>
            <p:cNvPr id="745" name="Google Shape;745;p31"/>
            <p:cNvSpPr/>
            <p:nvPr/>
          </p:nvSpPr>
          <p:spPr>
            <a:xfrm>
              <a:off x="4023740" y="3792188"/>
              <a:ext cx="549116" cy="527138"/>
            </a:xfrm>
            <a:custGeom>
              <a:avLst/>
              <a:gdLst/>
              <a:ahLst/>
              <a:cxnLst/>
              <a:rect l="l" t="t" r="r" b="b"/>
              <a:pathLst>
                <a:path w="549116" h="527138" extrusionOk="0">
                  <a:moveTo>
                    <a:pt x="356330" y="0"/>
                  </a:moveTo>
                  <a:cubicBezTo>
                    <a:pt x="314420" y="41720"/>
                    <a:pt x="272034" y="83058"/>
                    <a:pt x="229267" y="123920"/>
                  </a:cubicBezTo>
                  <a:cubicBezTo>
                    <a:pt x="225457" y="127635"/>
                    <a:pt x="221266" y="131445"/>
                    <a:pt x="216122" y="132588"/>
                  </a:cubicBezTo>
                  <a:cubicBezTo>
                    <a:pt x="209740" y="134017"/>
                    <a:pt x="203263" y="131064"/>
                    <a:pt x="197263" y="128397"/>
                  </a:cubicBezTo>
                  <a:cubicBezTo>
                    <a:pt x="163449" y="113443"/>
                    <a:pt x="125635" y="105632"/>
                    <a:pt x="89154" y="111633"/>
                  </a:cubicBezTo>
                  <a:cubicBezTo>
                    <a:pt x="52673" y="117634"/>
                    <a:pt x="17812" y="138684"/>
                    <a:pt x="0" y="171069"/>
                  </a:cubicBezTo>
                  <a:lnTo>
                    <a:pt x="236220" y="393478"/>
                  </a:lnTo>
                  <a:cubicBezTo>
                    <a:pt x="274606" y="429673"/>
                    <a:pt x="313372" y="466154"/>
                    <a:pt x="343662" y="509302"/>
                  </a:cubicBezTo>
                  <a:cubicBezTo>
                    <a:pt x="348234" y="515779"/>
                    <a:pt x="352996" y="522732"/>
                    <a:pt x="360331" y="525685"/>
                  </a:cubicBezTo>
                  <a:cubicBezTo>
                    <a:pt x="375095" y="531590"/>
                    <a:pt x="390430" y="518446"/>
                    <a:pt x="399193" y="505206"/>
                  </a:cubicBezTo>
                  <a:cubicBezTo>
                    <a:pt x="435959" y="449485"/>
                    <a:pt x="430911" y="369570"/>
                    <a:pt x="387287" y="318992"/>
                  </a:cubicBezTo>
                  <a:cubicBezTo>
                    <a:pt x="441293" y="274320"/>
                    <a:pt x="495205" y="229457"/>
                    <a:pt x="549116" y="184499"/>
                  </a:cubicBezTo>
                  <a:cubicBezTo>
                    <a:pt x="487204" y="117729"/>
                    <a:pt x="422243" y="53816"/>
                    <a:pt x="356425" y="0"/>
                  </a:cubicBezTo>
                  <a:close/>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sp>
          <p:nvSpPr>
            <p:cNvPr id="746" name="Google Shape;746;p31"/>
            <p:cNvSpPr/>
            <p:nvPr/>
          </p:nvSpPr>
          <p:spPr>
            <a:xfrm>
              <a:off x="4372260" y="3679569"/>
              <a:ext cx="316520" cy="306768"/>
            </a:xfrm>
            <a:custGeom>
              <a:avLst/>
              <a:gdLst/>
              <a:ahLst/>
              <a:cxnLst/>
              <a:rect l="l" t="t" r="r" b="b"/>
              <a:pathLst>
                <a:path w="316520" h="306768" extrusionOk="0">
                  <a:moveTo>
                    <a:pt x="7429" y="113857"/>
                  </a:moveTo>
                  <a:cubicBezTo>
                    <a:pt x="3048" y="94998"/>
                    <a:pt x="-1334" y="75757"/>
                    <a:pt x="381" y="56422"/>
                  </a:cubicBezTo>
                  <a:cubicBezTo>
                    <a:pt x="2095" y="37086"/>
                    <a:pt x="10763" y="17464"/>
                    <a:pt x="27241" y="7273"/>
                  </a:cubicBezTo>
                  <a:cubicBezTo>
                    <a:pt x="52768" y="-8634"/>
                    <a:pt x="87630" y="3558"/>
                    <a:pt x="109251" y="24513"/>
                  </a:cubicBezTo>
                  <a:cubicBezTo>
                    <a:pt x="138302" y="52611"/>
                    <a:pt x="255841" y="139765"/>
                    <a:pt x="294513" y="203011"/>
                  </a:cubicBezTo>
                  <a:cubicBezTo>
                    <a:pt x="306895" y="223299"/>
                    <a:pt x="327660" y="259399"/>
                    <a:pt x="309181" y="277973"/>
                  </a:cubicBezTo>
                  <a:cubicBezTo>
                    <a:pt x="282892" y="304262"/>
                    <a:pt x="235362" y="314073"/>
                    <a:pt x="200501" y="301024"/>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sp>
          <p:nvSpPr>
            <p:cNvPr id="747" name="Google Shape;747;p31"/>
            <p:cNvSpPr/>
            <p:nvPr/>
          </p:nvSpPr>
          <p:spPr>
            <a:xfrm>
              <a:off x="3896486" y="4104608"/>
              <a:ext cx="354806" cy="335280"/>
            </a:xfrm>
            <a:custGeom>
              <a:avLst/>
              <a:gdLst/>
              <a:ahLst/>
              <a:cxnLst/>
              <a:rect l="l" t="t" r="r" b="b"/>
              <a:pathLst>
                <a:path w="354806" h="335280" extrusionOk="0">
                  <a:moveTo>
                    <a:pt x="277463" y="0"/>
                  </a:moveTo>
                  <a:cubicBezTo>
                    <a:pt x="192786" y="114205"/>
                    <a:pt x="95917" y="230410"/>
                    <a:pt x="0" y="335280"/>
                  </a:cubicBezTo>
                  <a:cubicBezTo>
                    <a:pt x="129540" y="257842"/>
                    <a:pt x="243554" y="174784"/>
                    <a:pt x="354806" y="72771"/>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sp>
          <p:nvSpPr>
            <p:cNvPr id="748" name="Google Shape;748;p31"/>
            <p:cNvSpPr/>
            <p:nvPr/>
          </p:nvSpPr>
          <p:spPr>
            <a:xfrm>
              <a:off x="4284249" y="3882485"/>
              <a:ext cx="66484" cy="74961"/>
            </a:xfrm>
            <a:custGeom>
              <a:avLst/>
              <a:gdLst/>
              <a:ahLst/>
              <a:cxnLst/>
              <a:rect l="l" t="t" r="r" b="b"/>
              <a:pathLst>
                <a:path w="66484" h="74961" extrusionOk="0">
                  <a:moveTo>
                    <a:pt x="0" y="74962"/>
                  </a:moveTo>
                  <a:cubicBezTo>
                    <a:pt x="16859" y="45911"/>
                    <a:pt x="39624" y="20288"/>
                    <a:pt x="66484" y="0"/>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grpSp>
      <p:sp>
        <p:nvSpPr>
          <p:cNvPr id="7" name="Rectangle: Diagonal Corners Snipped 6">
            <a:extLst>
              <a:ext uri="{FF2B5EF4-FFF2-40B4-BE49-F238E27FC236}">
                <a16:creationId xmlns="" xmlns:a16="http://schemas.microsoft.com/office/drawing/2014/main" id="{E1F7B6FD-1D9A-DB00-FAF2-BCF7DAD70515}"/>
              </a:ext>
            </a:extLst>
          </p:cNvPr>
          <p:cNvSpPr/>
          <p:nvPr/>
        </p:nvSpPr>
        <p:spPr>
          <a:xfrm>
            <a:off x="4781020" y="1585579"/>
            <a:ext cx="2729465" cy="513348"/>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Roboto" panose="02000000000000000000" pitchFamily="2" charset="0"/>
                <a:ea typeface="Roboto" panose="02000000000000000000" pitchFamily="2" charset="0"/>
              </a:rPr>
              <a:t>Sub Menu Post</a:t>
            </a:r>
            <a:endParaRPr lang="en-ID" b="1" dirty="0">
              <a:latin typeface="Roboto" panose="02000000000000000000" pitchFamily="2" charset="0"/>
              <a:ea typeface="Roboto" panose="02000000000000000000" pitchFamily="2" charset="0"/>
            </a:endParaRPr>
          </a:p>
        </p:txBody>
      </p:sp>
      <p:pic>
        <p:nvPicPr>
          <p:cNvPr id="2" name="Picture 4" descr="https://pakar.co.id/storage/2017/05/wordpress-konten1a.jpg">
            <a:extLst>
              <a:ext uri="{FF2B5EF4-FFF2-40B4-BE49-F238E27FC236}">
                <a16:creationId xmlns="" xmlns:a16="http://schemas.microsoft.com/office/drawing/2014/main" id="{DB6B6517-2E72-86E1-DC73-928E24DB0F73}"/>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789239" y="2924355"/>
            <a:ext cx="3706633" cy="3045123"/>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a:extLst>
              <a:ext uri="{FF2B5EF4-FFF2-40B4-BE49-F238E27FC236}">
                <a16:creationId xmlns="" xmlns:a16="http://schemas.microsoft.com/office/drawing/2014/main" id="{CE78537A-45B0-EA2B-7AE1-7C095497376E}"/>
              </a:ext>
            </a:extLst>
          </p:cNvPr>
          <p:cNvSpPr/>
          <p:nvPr/>
        </p:nvSpPr>
        <p:spPr>
          <a:xfrm>
            <a:off x="504679" y="3027850"/>
            <a:ext cx="6969193" cy="3139321"/>
          </a:xfrm>
          <a:prstGeom prst="rect">
            <a:avLst/>
          </a:prstGeom>
        </p:spPr>
        <p:txBody>
          <a:bodyPr wrap="square">
            <a:spAutoFit/>
          </a:bodyPr>
          <a:lstStyle/>
          <a:p>
            <a:pPr marL="342900" indent="-342900" algn="just">
              <a:buFont typeface="Arial" panose="020B0604020202020204" pitchFamily="34" charset="0"/>
              <a:buChar char="•"/>
            </a:pPr>
            <a:r>
              <a:rPr lang="id-ID" b="1" dirty="0">
                <a:latin typeface="Roboto" panose="02000000000000000000" pitchFamily="2" charset="0"/>
                <a:ea typeface="Roboto" panose="02000000000000000000" pitchFamily="2" charset="0"/>
              </a:rPr>
              <a:t>All Posts</a:t>
            </a:r>
            <a:r>
              <a:rPr lang="id-ID" dirty="0">
                <a:latin typeface="Roboto" panose="02000000000000000000" pitchFamily="2" charset="0"/>
                <a:ea typeface="Roboto" panose="02000000000000000000" pitchFamily="2" charset="0"/>
              </a:rPr>
              <a:t> : berfungsi untuk menampilkan seluruh entry artikel baik yang sudah diterbitkan maupun masih dalam bentuk draft. Melalui tampilan submenu ini Anda bisa melakukan editing, melihat, atau bahkan menghapus postingan.</a:t>
            </a:r>
          </a:p>
          <a:p>
            <a:pPr marL="342900" indent="-342900" algn="just">
              <a:buFont typeface="Arial" panose="020B0604020202020204" pitchFamily="34" charset="0"/>
              <a:buChar char="•"/>
            </a:pPr>
            <a:r>
              <a:rPr lang="id-ID" b="1" dirty="0">
                <a:solidFill>
                  <a:schemeClr val="tx1">
                    <a:lumMod val="85000"/>
                    <a:lumOff val="15000"/>
                  </a:schemeClr>
                </a:solidFill>
                <a:latin typeface="Roboto" panose="02000000000000000000" pitchFamily="2" charset="0"/>
                <a:ea typeface="Roboto" panose="02000000000000000000" pitchFamily="2" charset="0"/>
              </a:rPr>
              <a:t>Add New : </a:t>
            </a:r>
            <a:r>
              <a:rPr lang="id-ID" dirty="0">
                <a:latin typeface="Roboto" panose="02000000000000000000" pitchFamily="2" charset="0"/>
                <a:ea typeface="Roboto" panose="02000000000000000000" pitchFamily="2" charset="0"/>
              </a:rPr>
              <a:t>merupakan submenu untuk membuat postingan baru.</a:t>
            </a:r>
          </a:p>
          <a:p>
            <a:pPr marL="342900" indent="-342900" algn="just">
              <a:buFont typeface="Arial" panose="020B0604020202020204" pitchFamily="34" charset="0"/>
              <a:buChar char="•"/>
            </a:pPr>
            <a:r>
              <a:rPr lang="id-ID" b="1" dirty="0">
                <a:latin typeface="Roboto" panose="02000000000000000000" pitchFamily="2" charset="0"/>
                <a:ea typeface="Roboto" panose="02000000000000000000" pitchFamily="2" charset="0"/>
              </a:rPr>
              <a:t>Categories : </a:t>
            </a:r>
            <a:r>
              <a:rPr lang="id-ID" dirty="0">
                <a:latin typeface="Roboto" panose="02000000000000000000" pitchFamily="2" charset="0"/>
                <a:ea typeface="Roboto" panose="02000000000000000000" pitchFamily="2" charset="0"/>
              </a:rPr>
              <a:t>submenu ini berfungsi untuk mengelola daftar kategori, seperti membuat kategori baru, mengedit, atau menghapus kategori lama.</a:t>
            </a:r>
          </a:p>
          <a:p>
            <a:pPr marL="342900" indent="-342900" algn="just">
              <a:buFont typeface="Arial" panose="020B0604020202020204" pitchFamily="34" charset="0"/>
              <a:buChar char="•"/>
            </a:pPr>
            <a:r>
              <a:rPr lang="id-ID" b="1" dirty="0">
                <a:latin typeface="Roboto" panose="02000000000000000000" pitchFamily="2" charset="0"/>
                <a:ea typeface="Roboto" panose="02000000000000000000" pitchFamily="2" charset="0"/>
              </a:rPr>
              <a:t>Tag: </a:t>
            </a:r>
            <a:r>
              <a:rPr lang="id-ID" dirty="0">
                <a:latin typeface="Roboto" panose="02000000000000000000" pitchFamily="2" charset="0"/>
                <a:ea typeface="Roboto" panose="02000000000000000000" pitchFamily="2" charset="0"/>
              </a:rPr>
              <a:t>submenu tag fungsinya hampir sama seperti kategori, namun bagian yang dikelola hanya sebatas tag.</a:t>
            </a:r>
          </a:p>
        </p:txBody>
      </p:sp>
    </p:spTree>
    <p:extLst>
      <p:ext uri="{BB962C8B-B14F-4D97-AF65-F5344CB8AC3E}">
        <p14:creationId xmlns="" xmlns:p14="http://schemas.microsoft.com/office/powerpoint/2010/main" val="264144796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28"/>
                                        </p:tgtEl>
                                        <p:attrNameLst>
                                          <p:attrName>style.visibility</p:attrName>
                                        </p:attrNameLst>
                                      </p:cBhvr>
                                      <p:to>
                                        <p:strVal val="visible"/>
                                      </p:to>
                                    </p:set>
                                    <p:animEffect transition="in" filter="fade">
                                      <p:cBhvr>
                                        <p:cTn id="7" dur="500"/>
                                        <p:tgtEl>
                                          <p:spTgt spid="72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29">
                                            <p:txEl>
                                              <p:pRg st="0" end="0"/>
                                            </p:txEl>
                                          </p:spTgt>
                                        </p:tgtEl>
                                        <p:attrNameLst>
                                          <p:attrName>style.visibility</p:attrName>
                                        </p:attrNameLst>
                                      </p:cBhvr>
                                      <p:to>
                                        <p:strVal val="visible"/>
                                      </p:to>
                                    </p:set>
                                    <p:animEffect transition="in" filter="fade">
                                      <p:cBhvr>
                                        <p:cTn id="15" dur="500"/>
                                        <p:tgtEl>
                                          <p:spTgt spid="729">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22" presetClass="entr" presetSubtype="4"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8" grpId="0"/>
      <p:bldP spid="729" grpId="0" build="p"/>
      <p:bldP spid="7" grpId="0"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31"/>
          <p:cNvSpPr txBox="1">
            <a:spLocks noGrp="1"/>
          </p:cNvSpPr>
          <p:nvPr>
            <p:ph type="title" idx="4294967295"/>
          </p:nvPr>
        </p:nvSpPr>
        <p:spPr>
          <a:xfrm>
            <a:off x="2068104" y="817096"/>
            <a:ext cx="8020553" cy="850032"/>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r>
              <a:rPr lang="en-US" sz="3600" b="1" dirty="0" err="1">
                <a:latin typeface="Roboto" panose="02000000000000000000" pitchFamily="2" charset="0"/>
                <a:ea typeface="Roboto" panose="02000000000000000000" pitchFamily="2" charset="0"/>
              </a:rPr>
              <a:t>Pemutakhiran</a:t>
            </a:r>
            <a:r>
              <a:rPr lang="en-US" sz="3600" b="1" dirty="0">
                <a:latin typeface="Roboto" panose="02000000000000000000" pitchFamily="2" charset="0"/>
                <a:ea typeface="Roboto" panose="02000000000000000000" pitchFamily="2" charset="0"/>
              </a:rPr>
              <a:t> Content Situs Web</a:t>
            </a:r>
            <a:endParaRPr sz="3600" b="1" dirty="0">
              <a:latin typeface="Roboto" panose="02000000000000000000" pitchFamily="2" charset="0"/>
              <a:ea typeface="Roboto" panose="02000000000000000000" pitchFamily="2" charset="0"/>
            </a:endParaRPr>
          </a:p>
          <a:p>
            <a:pPr marL="0" lvl="0" indent="0" algn="r" rtl="0">
              <a:spcBef>
                <a:spcPts val="0"/>
              </a:spcBef>
              <a:spcAft>
                <a:spcPts val="0"/>
              </a:spcAft>
              <a:buNone/>
            </a:pPr>
            <a:endParaRPr sz="4000" dirty="0">
              <a:latin typeface="Roboto" panose="02000000000000000000" pitchFamily="2" charset="0"/>
              <a:ea typeface="Roboto" panose="02000000000000000000" pitchFamily="2" charset="0"/>
            </a:endParaRPr>
          </a:p>
        </p:txBody>
      </p:sp>
      <p:sp>
        <p:nvSpPr>
          <p:cNvPr id="729" name="Google Shape;729;p31"/>
          <p:cNvSpPr txBox="1">
            <a:spLocks noGrp="1"/>
          </p:cNvSpPr>
          <p:nvPr>
            <p:ph type="body" idx="4294967295"/>
          </p:nvPr>
        </p:nvSpPr>
        <p:spPr>
          <a:xfrm>
            <a:off x="1312103" y="2035561"/>
            <a:ext cx="9468289" cy="1876364"/>
          </a:xfrm>
          <a:prstGeom prst="rect">
            <a:avLst/>
          </a:prstGeom>
        </p:spPr>
        <p:txBody>
          <a:bodyPr spcFirstLastPara="1" wrap="square" lIns="121900" tIns="121900" rIns="121900" bIns="121900" anchor="t" anchorCtr="0">
            <a:noAutofit/>
          </a:bodyPr>
          <a:lstStyle/>
          <a:p>
            <a:pPr lvl="0">
              <a:lnSpc>
                <a:spcPct val="150000"/>
              </a:lnSpc>
            </a:pPr>
            <a:r>
              <a:rPr lang="id-ID" sz="1800" b="1" dirty="0">
                <a:latin typeface="Roboto" panose="02000000000000000000" pitchFamily="2" charset="0"/>
                <a:ea typeface="Roboto" panose="02000000000000000000" pitchFamily="2" charset="0"/>
              </a:rPr>
              <a:t>Media adalah  </a:t>
            </a:r>
            <a:r>
              <a:rPr lang="id-ID" sz="1800" dirty="0">
                <a:latin typeface="Roboto" panose="02000000000000000000" pitchFamily="2" charset="0"/>
                <a:ea typeface="Roboto" panose="02000000000000000000" pitchFamily="2" charset="0"/>
              </a:rPr>
              <a:t>tempat untuk mengelola berkas, baik berupa gambar, file dokumen, atau video. Submenu yang ada pada menu media adalah Pustaka dan Tambah Baru.</a:t>
            </a:r>
            <a:endParaRPr lang="id-ID" sz="1800" dirty="0">
              <a:solidFill>
                <a:schemeClr val="tx1">
                  <a:lumMod val="85000"/>
                  <a:lumOff val="15000"/>
                </a:schemeClr>
              </a:solidFill>
              <a:latin typeface="Roboto" panose="02000000000000000000" pitchFamily="2" charset="0"/>
              <a:ea typeface="Roboto" panose="02000000000000000000" pitchFamily="2" charset="0"/>
            </a:endParaRPr>
          </a:p>
        </p:txBody>
      </p:sp>
      <p:grpSp>
        <p:nvGrpSpPr>
          <p:cNvPr id="741" name="Google Shape;741;p31"/>
          <p:cNvGrpSpPr/>
          <p:nvPr/>
        </p:nvGrpSpPr>
        <p:grpSpPr>
          <a:xfrm rot="9912433">
            <a:off x="6516885" y="5174370"/>
            <a:ext cx="2273746" cy="966825"/>
            <a:chOff x="4590347" y="1490179"/>
            <a:chExt cx="1314037" cy="558745"/>
          </a:xfrm>
        </p:grpSpPr>
        <p:sp>
          <p:nvSpPr>
            <p:cNvPr id="742" name="Google Shape;742;p31"/>
            <p:cNvSpPr/>
            <p:nvPr/>
          </p:nvSpPr>
          <p:spPr>
            <a:xfrm>
              <a:off x="4590347" y="1490179"/>
              <a:ext cx="1314037" cy="558745"/>
            </a:xfrm>
            <a:custGeom>
              <a:avLst/>
              <a:gdLst/>
              <a:ahLst/>
              <a:cxnLst/>
              <a:rect l="l" t="t" r="r" b="b"/>
              <a:pathLst>
                <a:path w="1314037" h="558745" extrusionOk="0">
                  <a:moveTo>
                    <a:pt x="0" y="154469"/>
                  </a:moveTo>
                  <a:cubicBezTo>
                    <a:pt x="107637" y="99520"/>
                    <a:pt x="220996" y="55801"/>
                    <a:pt x="337674" y="24160"/>
                  </a:cubicBezTo>
                  <a:cubicBezTo>
                    <a:pt x="386478" y="10953"/>
                    <a:pt x="436412" y="-277"/>
                    <a:pt x="486981" y="5"/>
                  </a:cubicBezTo>
                  <a:cubicBezTo>
                    <a:pt x="561000" y="429"/>
                    <a:pt x="632476" y="25290"/>
                    <a:pt x="702256" y="49869"/>
                  </a:cubicBezTo>
                  <a:cubicBezTo>
                    <a:pt x="726764" y="58485"/>
                    <a:pt x="751908" y="67526"/>
                    <a:pt x="771119" y="84900"/>
                  </a:cubicBezTo>
                  <a:cubicBezTo>
                    <a:pt x="794355" y="105948"/>
                    <a:pt x="806151" y="137024"/>
                    <a:pt x="811871" y="167888"/>
                  </a:cubicBezTo>
                  <a:cubicBezTo>
                    <a:pt x="820488" y="214786"/>
                    <a:pt x="811024" y="272701"/>
                    <a:pt x="768082" y="293324"/>
                  </a:cubicBezTo>
                  <a:cubicBezTo>
                    <a:pt x="714828" y="318821"/>
                    <a:pt x="649992" y="256809"/>
                    <a:pt x="659879" y="198612"/>
                  </a:cubicBezTo>
                  <a:cubicBezTo>
                    <a:pt x="669767" y="140414"/>
                    <a:pt x="731497" y="101992"/>
                    <a:pt x="790542" y="100721"/>
                  </a:cubicBezTo>
                  <a:cubicBezTo>
                    <a:pt x="849587" y="99450"/>
                    <a:pt x="905312" y="126853"/>
                    <a:pt x="955458" y="157930"/>
                  </a:cubicBezTo>
                  <a:cubicBezTo>
                    <a:pt x="1110134" y="253702"/>
                    <a:pt x="1239243" y="392910"/>
                    <a:pt x="1314038" y="558745"/>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sp>
          <p:nvSpPr>
            <p:cNvPr id="743" name="Google Shape;743;p31"/>
            <p:cNvSpPr/>
            <p:nvPr/>
          </p:nvSpPr>
          <p:spPr>
            <a:xfrm>
              <a:off x="4590347" y="1552973"/>
              <a:ext cx="115830" cy="139490"/>
            </a:xfrm>
            <a:custGeom>
              <a:avLst/>
              <a:gdLst/>
              <a:ahLst/>
              <a:cxnLst/>
              <a:rect l="l" t="t" r="r" b="b"/>
              <a:pathLst>
                <a:path w="115830" h="139490" extrusionOk="0">
                  <a:moveTo>
                    <a:pt x="115830" y="139491"/>
                  </a:moveTo>
                  <a:lnTo>
                    <a:pt x="0" y="91605"/>
                  </a:lnTo>
                  <a:lnTo>
                    <a:pt x="65331" y="0"/>
                  </a:ln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grpSp>
      <p:grpSp>
        <p:nvGrpSpPr>
          <p:cNvPr id="744" name="Google Shape;744;p31"/>
          <p:cNvGrpSpPr/>
          <p:nvPr/>
        </p:nvGrpSpPr>
        <p:grpSpPr>
          <a:xfrm>
            <a:off x="10343163" y="1053387"/>
            <a:ext cx="679947" cy="652506"/>
            <a:chOff x="3896486" y="3679569"/>
            <a:chExt cx="792294" cy="760319"/>
          </a:xfrm>
        </p:grpSpPr>
        <p:sp>
          <p:nvSpPr>
            <p:cNvPr id="745" name="Google Shape;745;p31"/>
            <p:cNvSpPr/>
            <p:nvPr/>
          </p:nvSpPr>
          <p:spPr>
            <a:xfrm>
              <a:off x="4023740" y="3792188"/>
              <a:ext cx="549116" cy="527138"/>
            </a:xfrm>
            <a:custGeom>
              <a:avLst/>
              <a:gdLst/>
              <a:ahLst/>
              <a:cxnLst/>
              <a:rect l="l" t="t" r="r" b="b"/>
              <a:pathLst>
                <a:path w="549116" h="527138" extrusionOk="0">
                  <a:moveTo>
                    <a:pt x="356330" y="0"/>
                  </a:moveTo>
                  <a:cubicBezTo>
                    <a:pt x="314420" y="41720"/>
                    <a:pt x="272034" y="83058"/>
                    <a:pt x="229267" y="123920"/>
                  </a:cubicBezTo>
                  <a:cubicBezTo>
                    <a:pt x="225457" y="127635"/>
                    <a:pt x="221266" y="131445"/>
                    <a:pt x="216122" y="132588"/>
                  </a:cubicBezTo>
                  <a:cubicBezTo>
                    <a:pt x="209740" y="134017"/>
                    <a:pt x="203263" y="131064"/>
                    <a:pt x="197263" y="128397"/>
                  </a:cubicBezTo>
                  <a:cubicBezTo>
                    <a:pt x="163449" y="113443"/>
                    <a:pt x="125635" y="105632"/>
                    <a:pt x="89154" y="111633"/>
                  </a:cubicBezTo>
                  <a:cubicBezTo>
                    <a:pt x="52673" y="117634"/>
                    <a:pt x="17812" y="138684"/>
                    <a:pt x="0" y="171069"/>
                  </a:cubicBezTo>
                  <a:lnTo>
                    <a:pt x="236220" y="393478"/>
                  </a:lnTo>
                  <a:cubicBezTo>
                    <a:pt x="274606" y="429673"/>
                    <a:pt x="313372" y="466154"/>
                    <a:pt x="343662" y="509302"/>
                  </a:cubicBezTo>
                  <a:cubicBezTo>
                    <a:pt x="348234" y="515779"/>
                    <a:pt x="352996" y="522732"/>
                    <a:pt x="360331" y="525685"/>
                  </a:cubicBezTo>
                  <a:cubicBezTo>
                    <a:pt x="375095" y="531590"/>
                    <a:pt x="390430" y="518446"/>
                    <a:pt x="399193" y="505206"/>
                  </a:cubicBezTo>
                  <a:cubicBezTo>
                    <a:pt x="435959" y="449485"/>
                    <a:pt x="430911" y="369570"/>
                    <a:pt x="387287" y="318992"/>
                  </a:cubicBezTo>
                  <a:cubicBezTo>
                    <a:pt x="441293" y="274320"/>
                    <a:pt x="495205" y="229457"/>
                    <a:pt x="549116" y="184499"/>
                  </a:cubicBezTo>
                  <a:cubicBezTo>
                    <a:pt x="487204" y="117729"/>
                    <a:pt x="422243" y="53816"/>
                    <a:pt x="356425" y="0"/>
                  </a:cubicBezTo>
                  <a:close/>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sp>
          <p:nvSpPr>
            <p:cNvPr id="746" name="Google Shape;746;p31"/>
            <p:cNvSpPr/>
            <p:nvPr/>
          </p:nvSpPr>
          <p:spPr>
            <a:xfrm>
              <a:off x="4372260" y="3679569"/>
              <a:ext cx="316520" cy="306768"/>
            </a:xfrm>
            <a:custGeom>
              <a:avLst/>
              <a:gdLst/>
              <a:ahLst/>
              <a:cxnLst/>
              <a:rect l="l" t="t" r="r" b="b"/>
              <a:pathLst>
                <a:path w="316520" h="306768" extrusionOk="0">
                  <a:moveTo>
                    <a:pt x="7429" y="113857"/>
                  </a:moveTo>
                  <a:cubicBezTo>
                    <a:pt x="3048" y="94998"/>
                    <a:pt x="-1334" y="75757"/>
                    <a:pt x="381" y="56422"/>
                  </a:cubicBezTo>
                  <a:cubicBezTo>
                    <a:pt x="2095" y="37086"/>
                    <a:pt x="10763" y="17464"/>
                    <a:pt x="27241" y="7273"/>
                  </a:cubicBezTo>
                  <a:cubicBezTo>
                    <a:pt x="52768" y="-8634"/>
                    <a:pt x="87630" y="3558"/>
                    <a:pt x="109251" y="24513"/>
                  </a:cubicBezTo>
                  <a:cubicBezTo>
                    <a:pt x="138302" y="52611"/>
                    <a:pt x="255841" y="139765"/>
                    <a:pt x="294513" y="203011"/>
                  </a:cubicBezTo>
                  <a:cubicBezTo>
                    <a:pt x="306895" y="223299"/>
                    <a:pt x="327660" y="259399"/>
                    <a:pt x="309181" y="277973"/>
                  </a:cubicBezTo>
                  <a:cubicBezTo>
                    <a:pt x="282892" y="304262"/>
                    <a:pt x="235362" y="314073"/>
                    <a:pt x="200501" y="301024"/>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sp>
          <p:nvSpPr>
            <p:cNvPr id="747" name="Google Shape;747;p31"/>
            <p:cNvSpPr/>
            <p:nvPr/>
          </p:nvSpPr>
          <p:spPr>
            <a:xfrm>
              <a:off x="3896486" y="4104608"/>
              <a:ext cx="354806" cy="335280"/>
            </a:xfrm>
            <a:custGeom>
              <a:avLst/>
              <a:gdLst/>
              <a:ahLst/>
              <a:cxnLst/>
              <a:rect l="l" t="t" r="r" b="b"/>
              <a:pathLst>
                <a:path w="354806" h="335280" extrusionOk="0">
                  <a:moveTo>
                    <a:pt x="277463" y="0"/>
                  </a:moveTo>
                  <a:cubicBezTo>
                    <a:pt x="192786" y="114205"/>
                    <a:pt x="95917" y="230410"/>
                    <a:pt x="0" y="335280"/>
                  </a:cubicBezTo>
                  <a:cubicBezTo>
                    <a:pt x="129540" y="257842"/>
                    <a:pt x="243554" y="174784"/>
                    <a:pt x="354806" y="72771"/>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sp>
          <p:nvSpPr>
            <p:cNvPr id="748" name="Google Shape;748;p31"/>
            <p:cNvSpPr/>
            <p:nvPr/>
          </p:nvSpPr>
          <p:spPr>
            <a:xfrm>
              <a:off x="4284249" y="3882485"/>
              <a:ext cx="66484" cy="74961"/>
            </a:xfrm>
            <a:custGeom>
              <a:avLst/>
              <a:gdLst/>
              <a:ahLst/>
              <a:cxnLst/>
              <a:rect l="l" t="t" r="r" b="b"/>
              <a:pathLst>
                <a:path w="66484" h="74961" extrusionOk="0">
                  <a:moveTo>
                    <a:pt x="0" y="74962"/>
                  </a:moveTo>
                  <a:cubicBezTo>
                    <a:pt x="16859" y="45911"/>
                    <a:pt x="39624" y="20288"/>
                    <a:pt x="66484" y="0"/>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grpSp>
      <p:sp>
        <p:nvSpPr>
          <p:cNvPr id="7" name="Rectangle: Diagonal Corners Snipped 6">
            <a:extLst>
              <a:ext uri="{FF2B5EF4-FFF2-40B4-BE49-F238E27FC236}">
                <a16:creationId xmlns="" xmlns:a16="http://schemas.microsoft.com/office/drawing/2014/main" id="{E1F7B6FD-1D9A-DB00-FAF2-BCF7DAD70515}"/>
              </a:ext>
            </a:extLst>
          </p:cNvPr>
          <p:cNvSpPr/>
          <p:nvPr/>
        </p:nvSpPr>
        <p:spPr>
          <a:xfrm>
            <a:off x="4731267" y="1667128"/>
            <a:ext cx="2729465" cy="513348"/>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Roboto" panose="02000000000000000000" pitchFamily="2" charset="0"/>
                <a:ea typeface="Roboto" panose="02000000000000000000" pitchFamily="2" charset="0"/>
              </a:rPr>
              <a:t>Sub Menu Media</a:t>
            </a:r>
            <a:endParaRPr lang="en-ID" b="1" dirty="0">
              <a:latin typeface="Roboto" panose="02000000000000000000" pitchFamily="2" charset="0"/>
              <a:ea typeface="Roboto" panose="02000000000000000000" pitchFamily="2" charset="0"/>
            </a:endParaRPr>
          </a:p>
        </p:txBody>
      </p:sp>
      <p:pic>
        <p:nvPicPr>
          <p:cNvPr id="2" name="Picture 1" descr="Sub menu media ">
            <a:hlinkClick r:id="rId3"/>
            <a:extLst>
              <a:ext uri="{FF2B5EF4-FFF2-40B4-BE49-F238E27FC236}">
                <a16:creationId xmlns="" xmlns:a16="http://schemas.microsoft.com/office/drawing/2014/main" id="{68378F5C-5935-F0A2-39F9-73E56BC0039B}"/>
              </a:ext>
            </a:extLst>
          </p:cNvPr>
          <p:cNvPicPr/>
          <p:nvPr/>
        </p:nvPicPr>
        <p:blipFill>
          <a:blip r:embed="rId4">
            <a:extLst>
              <a:ext uri="{28A0092B-C50C-407E-A947-70E740481C1C}">
                <a14:useLocalDpi xmlns="" xmlns:a14="http://schemas.microsoft.com/office/drawing/2010/main" val="0"/>
              </a:ext>
            </a:extLst>
          </a:blip>
          <a:srcRect/>
          <a:stretch>
            <a:fillRect/>
          </a:stretch>
        </p:blipFill>
        <p:spPr bwMode="auto">
          <a:xfrm>
            <a:off x="8013544" y="3217496"/>
            <a:ext cx="2445238" cy="2061870"/>
          </a:xfrm>
          <a:prstGeom prst="rect">
            <a:avLst/>
          </a:prstGeom>
          <a:noFill/>
          <a:ln>
            <a:noFill/>
          </a:ln>
        </p:spPr>
      </p:pic>
      <p:sp>
        <p:nvSpPr>
          <p:cNvPr id="4" name="Rectangle 3">
            <a:extLst>
              <a:ext uri="{FF2B5EF4-FFF2-40B4-BE49-F238E27FC236}">
                <a16:creationId xmlns="" xmlns:a16="http://schemas.microsoft.com/office/drawing/2014/main" id="{C90C29AD-37B1-CD79-E539-550FD8BA5282}"/>
              </a:ext>
            </a:extLst>
          </p:cNvPr>
          <p:cNvSpPr/>
          <p:nvPr/>
        </p:nvSpPr>
        <p:spPr>
          <a:xfrm>
            <a:off x="1286223" y="3045124"/>
            <a:ext cx="6693005" cy="1754326"/>
          </a:xfrm>
          <a:prstGeom prst="rect">
            <a:avLst/>
          </a:prstGeom>
        </p:spPr>
        <p:txBody>
          <a:bodyPr wrap="square">
            <a:spAutoFit/>
          </a:bodyPr>
          <a:lstStyle/>
          <a:p>
            <a:pPr marL="342900" indent="-342900">
              <a:lnSpc>
                <a:spcPct val="150000"/>
              </a:lnSpc>
              <a:buFont typeface="Arial" panose="020B0604020202020204" pitchFamily="34" charset="0"/>
              <a:buChar char="•"/>
            </a:pPr>
            <a:r>
              <a:rPr lang="id-ID" b="1" dirty="0">
                <a:latin typeface="Roboto" panose="02000000000000000000" pitchFamily="2" charset="0"/>
                <a:ea typeface="Roboto" panose="02000000000000000000" pitchFamily="2" charset="0"/>
              </a:rPr>
              <a:t>Library</a:t>
            </a:r>
            <a:r>
              <a:rPr lang="id-ID" dirty="0">
                <a:latin typeface="Roboto" panose="02000000000000000000" pitchFamily="2" charset="0"/>
                <a:ea typeface="Roboto" panose="02000000000000000000" pitchFamily="2" charset="0"/>
              </a:rPr>
              <a:t>: berisi semua media yang pernah diunggah ke dalam website.</a:t>
            </a:r>
          </a:p>
          <a:p>
            <a:pPr marL="342900" indent="-342900">
              <a:lnSpc>
                <a:spcPct val="150000"/>
              </a:lnSpc>
              <a:buFont typeface="Arial" panose="020B0604020202020204" pitchFamily="34" charset="0"/>
              <a:buChar char="•"/>
            </a:pPr>
            <a:r>
              <a:rPr lang="id-ID" b="1" dirty="0">
                <a:latin typeface="Roboto" panose="02000000000000000000" pitchFamily="2" charset="0"/>
                <a:ea typeface="Roboto" panose="02000000000000000000" pitchFamily="2" charset="0"/>
              </a:rPr>
              <a:t>Add New</a:t>
            </a:r>
            <a:r>
              <a:rPr lang="id-ID" dirty="0">
                <a:latin typeface="Roboto" panose="02000000000000000000" pitchFamily="2" charset="0"/>
                <a:ea typeface="Roboto" panose="02000000000000000000" pitchFamily="2" charset="0"/>
              </a:rPr>
              <a:t> : submenu ini bisa Anda pilih ketika ingin mengupload file media baru dari luar website.</a:t>
            </a:r>
          </a:p>
        </p:txBody>
      </p:sp>
    </p:spTree>
    <p:extLst>
      <p:ext uri="{BB962C8B-B14F-4D97-AF65-F5344CB8AC3E}">
        <p14:creationId xmlns="" xmlns:p14="http://schemas.microsoft.com/office/powerpoint/2010/main" val="217674389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28"/>
                                        </p:tgtEl>
                                        <p:attrNameLst>
                                          <p:attrName>style.visibility</p:attrName>
                                        </p:attrNameLst>
                                      </p:cBhvr>
                                      <p:to>
                                        <p:strVal val="visible"/>
                                      </p:to>
                                    </p:set>
                                    <p:animEffect transition="in" filter="fade">
                                      <p:cBhvr>
                                        <p:cTn id="7" dur="500"/>
                                        <p:tgtEl>
                                          <p:spTgt spid="72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29">
                                            <p:txEl>
                                              <p:pRg st="0" end="0"/>
                                            </p:txEl>
                                          </p:spTgt>
                                        </p:tgtEl>
                                        <p:attrNameLst>
                                          <p:attrName>style.visibility</p:attrName>
                                        </p:attrNameLst>
                                      </p:cBhvr>
                                      <p:to>
                                        <p:strVal val="visible"/>
                                      </p:to>
                                    </p:set>
                                    <p:animEffect transition="in" filter="fade">
                                      <p:cBhvr>
                                        <p:cTn id="15" dur="500"/>
                                        <p:tgtEl>
                                          <p:spTgt spid="729">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22" presetClass="entr" presetSubtype="4"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8" grpId="0"/>
      <p:bldP spid="729" grpId="0" build="p"/>
      <p:bldP spid="7"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31"/>
          <p:cNvSpPr txBox="1">
            <a:spLocks noGrp="1"/>
          </p:cNvSpPr>
          <p:nvPr>
            <p:ph type="title" idx="4294967295"/>
          </p:nvPr>
        </p:nvSpPr>
        <p:spPr>
          <a:xfrm>
            <a:off x="2154367" y="842976"/>
            <a:ext cx="8020553" cy="850032"/>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r>
              <a:rPr lang="en-US" sz="3600" b="1" dirty="0" err="1">
                <a:latin typeface="Roboto" panose="02000000000000000000" pitchFamily="2" charset="0"/>
                <a:ea typeface="Roboto" panose="02000000000000000000" pitchFamily="2" charset="0"/>
              </a:rPr>
              <a:t>Pemutakhiran</a:t>
            </a:r>
            <a:r>
              <a:rPr lang="en-US" sz="3600" b="1" dirty="0">
                <a:latin typeface="Roboto" panose="02000000000000000000" pitchFamily="2" charset="0"/>
                <a:ea typeface="Roboto" panose="02000000000000000000" pitchFamily="2" charset="0"/>
              </a:rPr>
              <a:t> Content Situs Web</a:t>
            </a:r>
            <a:endParaRPr sz="3600" b="1" dirty="0">
              <a:latin typeface="Roboto" panose="02000000000000000000" pitchFamily="2" charset="0"/>
              <a:ea typeface="Roboto" panose="02000000000000000000" pitchFamily="2" charset="0"/>
            </a:endParaRPr>
          </a:p>
          <a:p>
            <a:pPr marL="0" lvl="0" indent="0" algn="r" rtl="0">
              <a:spcBef>
                <a:spcPts val="0"/>
              </a:spcBef>
              <a:spcAft>
                <a:spcPts val="0"/>
              </a:spcAft>
              <a:buNone/>
            </a:pPr>
            <a:endParaRPr sz="4000" dirty="0">
              <a:latin typeface="Roboto" panose="02000000000000000000" pitchFamily="2" charset="0"/>
              <a:ea typeface="Roboto" panose="02000000000000000000" pitchFamily="2" charset="0"/>
            </a:endParaRPr>
          </a:p>
        </p:txBody>
      </p:sp>
      <p:sp>
        <p:nvSpPr>
          <p:cNvPr id="729" name="Google Shape;729;p31"/>
          <p:cNvSpPr txBox="1">
            <a:spLocks noGrp="1"/>
          </p:cNvSpPr>
          <p:nvPr>
            <p:ph type="body" idx="4294967295"/>
          </p:nvPr>
        </p:nvSpPr>
        <p:spPr>
          <a:xfrm>
            <a:off x="1372487" y="2052813"/>
            <a:ext cx="9468289" cy="1876364"/>
          </a:xfrm>
          <a:prstGeom prst="rect">
            <a:avLst/>
          </a:prstGeom>
        </p:spPr>
        <p:txBody>
          <a:bodyPr spcFirstLastPara="1" wrap="square" lIns="121900" tIns="121900" rIns="121900" bIns="121900" anchor="t" anchorCtr="0">
            <a:noAutofit/>
          </a:bodyPr>
          <a:lstStyle/>
          <a:p>
            <a:pPr lvl="0" algn="just"/>
            <a:r>
              <a:rPr lang="id-ID" sz="2000" b="1" dirty="0">
                <a:latin typeface="Trebuchet MS" panose="020B0603020202020204" pitchFamily="34" charset="0"/>
              </a:rPr>
              <a:t>Pages adalah  </a:t>
            </a:r>
            <a:r>
              <a:rPr lang="id-ID" sz="2000" dirty="0">
                <a:latin typeface="Trebuchet MS" panose="020B0603020202020204" pitchFamily="34" charset="0"/>
              </a:rPr>
              <a:t>Menu laman yang hampir mirip seperti menu pos.  Akan tetapi, bagian laman (pages) biasanya khusus ditujukan untuk halaman statis seperti Kebijakan Privasi, Tentang Kami, kontak, dan disclaimer. Submenu pada bagian laman ada dua yakni:</a:t>
            </a:r>
            <a:endParaRPr lang="id-ID" sz="2000" dirty="0">
              <a:solidFill>
                <a:schemeClr val="tx1">
                  <a:lumMod val="85000"/>
                  <a:lumOff val="15000"/>
                </a:schemeClr>
              </a:solidFill>
              <a:latin typeface="Trebuchet MS" panose="020B0603020202020204" pitchFamily="34" charset="0"/>
            </a:endParaRPr>
          </a:p>
        </p:txBody>
      </p:sp>
      <p:grpSp>
        <p:nvGrpSpPr>
          <p:cNvPr id="741" name="Google Shape;741;p31"/>
          <p:cNvGrpSpPr/>
          <p:nvPr/>
        </p:nvGrpSpPr>
        <p:grpSpPr>
          <a:xfrm rot="9912433">
            <a:off x="6525513" y="5269260"/>
            <a:ext cx="2273746" cy="966825"/>
            <a:chOff x="4590347" y="1490179"/>
            <a:chExt cx="1314037" cy="558745"/>
          </a:xfrm>
        </p:grpSpPr>
        <p:sp>
          <p:nvSpPr>
            <p:cNvPr id="742" name="Google Shape;742;p31"/>
            <p:cNvSpPr/>
            <p:nvPr/>
          </p:nvSpPr>
          <p:spPr>
            <a:xfrm>
              <a:off x="4590347" y="1490179"/>
              <a:ext cx="1314037" cy="558745"/>
            </a:xfrm>
            <a:custGeom>
              <a:avLst/>
              <a:gdLst/>
              <a:ahLst/>
              <a:cxnLst/>
              <a:rect l="l" t="t" r="r" b="b"/>
              <a:pathLst>
                <a:path w="1314037" h="558745" extrusionOk="0">
                  <a:moveTo>
                    <a:pt x="0" y="154469"/>
                  </a:moveTo>
                  <a:cubicBezTo>
                    <a:pt x="107637" y="99520"/>
                    <a:pt x="220996" y="55801"/>
                    <a:pt x="337674" y="24160"/>
                  </a:cubicBezTo>
                  <a:cubicBezTo>
                    <a:pt x="386478" y="10953"/>
                    <a:pt x="436412" y="-277"/>
                    <a:pt x="486981" y="5"/>
                  </a:cubicBezTo>
                  <a:cubicBezTo>
                    <a:pt x="561000" y="429"/>
                    <a:pt x="632476" y="25290"/>
                    <a:pt x="702256" y="49869"/>
                  </a:cubicBezTo>
                  <a:cubicBezTo>
                    <a:pt x="726764" y="58485"/>
                    <a:pt x="751908" y="67526"/>
                    <a:pt x="771119" y="84900"/>
                  </a:cubicBezTo>
                  <a:cubicBezTo>
                    <a:pt x="794355" y="105948"/>
                    <a:pt x="806151" y="137024"/>
                    <a:pt x="811871" y="167888"/>
                  </a:cubicBezTo>
                  <a:cubicBezTo>
                    <a:pt x="820488" y="214786"/>
                    <a:pt x="811024" y="272701"/>
                    <a:pt x="768082" y="293324"/>
                  </a:cubicBezTo>
                  <a:cubicBezTo>
                    <a:pt x="714828" y="318821"/>
                    <a:pt x="649992" y="256809"/>
                    <a:pt x="659879" y="198612"/>
                  </a:cubicBezTo>
                  <a:cubicBezTo>
                    <a:pt x="669767" y="140414"/>
                    <a:pt x="731497" y="101992"/>
                    <a:pt x="790542" y="100721"/>
                  </a:cubicBezTo>
                  <a:cubicBezTo>
                    <a:pt x="849587" y="99450"/>
                    <a:pt x="905312" y="126853"/>
                    <a:pt x="955458" y="157930"/>
                  </a:cubicBezTo>
                  <a:cubicBezTo>
                    <a:pt x="1110134" y="253702"/>
                    <a:pt x="1239243" y="392910"/>
                    <a:pt x="1314038" y="558745"/>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sp>
          <p:nvSpPr>
            <p:cNvPr id="743" name="Google Shape;743;p31"/>
            <p:cNvSpPr/>
            <p:nvPr/>
          </p:nvSpPr>
          <p:spPr>
            <a:xfrm>
              <a:off x="4590347" y="1552973"/>
              <a:ext cx="115830" cy="139490"/>
            </a:xfrm>
            <a:custGeom>
              <a:avLst/>
              <a:gdLst/>
              <a:ahLst/>
              <a:cxnLst/>
              <a:rect l="l" t="t" r="r" b="b"/>
              <a:pathLst>
                <a:path w="115830" h="139490" extrusionOk="0">
                  <a:moveTo>
                    <a:pt x="115830" y="139491"/>
                  </a:moveTo>
                  <a:lnTo>
                    <a:pt x="0" y="91605"/>
                  </a:lnTo>
                  <a:lnTo>
                    <a:pt x="65331" y="0"/>
                  </a:ln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grpSp>
      <p:grpSp>
        <p:nvGrpSpPr>
          <p:cNvPr id="744" name="Google Shape;744;p31"/>
          <p:cNvGrpSpPr/>
          <p:nvPr/>
        </p:nvGrpSpPr>
        <p:grpSpPr>
          <a:xfrm>
            <a:off x="10317283" y="1036135"/>
            <a:ext cx="679947" cy="652506"/>
            <a:chOff x="3896486" y="3679569"/>
            <a:chExt cx="792294" cy="760319"/>
          </a:xfrm>
        </p:grpSpPr>
        <p:sp>
          <p:nvSpPr>
            <p:cNvPr id="745" name="Google Shape;745;p31"/>
            <p:cNvSpPr/>
            <p:nvPr/>
          </p:nvSpPr>
          <p:spPr>
            <a:xfrm>
              <a:off x="4023740" y="3792188"/>
              <a:ext cx="549116" cy="527138"/>
            </a:xfrm>
            <a:custGeom>
              <a:avLst/>
              <a:gdLst/>
              <a:ahLst/>
              <a:cxnLst/>
              <a:rect l="l" t="t" r="r" b="b"/>
              <a:pathLst>
                <a:path w="549116" h="527138" extrusionOk="0">
                  <a:moveTo>
                    <a:pt x="356330" y="0"/>
                  </a:moveTo>
                  <a:cubicBezTo>
                    <a:pt x="314420" y="41720"/>
                    <a:pt x="272034" y="83058"/>
                    <a:pt x="229267" y="123920"/>
                  </a:cubicBezTo>
                  <a:cubicBezTo>
                    <a:pt x="225457" y="127635"/>
                    <a:pt x="221266" y="131445"/>
                    <a:pt x="216122" y="132588"/>
                  </a:cubicBezTo>
                  <a:cubicBezTo>
                    <a:pt x="209740" y="134017"/>
                    <a:pt x="203263" y="131064"/>
                    <a:pt x="197263" y="128397"/>
                  </a:cubicBezTo>
                  <a:cubicBezTo>
                    <a:pt x="163449" y="113443"/>
                    <a:pt x="125635" y="105632"/>
                    <a:pt x="89154" y="111633"/>
                  </a:cubicBezTo>
                  <a:cubicBezTo>
                    <a:pt x="52673" y="117634"/>
                    <a:pt x="17812" y="138684"/>
                    <a:pt x="0" y="171069"/>
                  </a:cubicBezTo>
                  <a:lnTo>
                    <a:pt x="236220" y="393478"/>
                  </a:lnTo>
                  <a:cubicBezTo>
                    <a:pt x="274606" y="429673"/>
                    <a:pt x="313372" y="466154"/>
                    <a:pt x="343662" y="509302"/>
                  </a:cubicBezTo>
                  <a:cubicBezTo>
                    <a:pt x="348234" y="515779"/>
                    <a:pt x="352996" y="522732"/>
                    <a:pt x="360331" y="525685"/>
                  </a:cubicBezTo>
                  <a:cubicBezTo>
                    <a:pt x="375095" y="531590"/>
                    <a:pt x="390430" y="518446"/>
                    <a:pt x="399193" y="505206"/>
                  </a:cubicBezTo>
                  <a:cubicBezTo>
                    <a:pt x="435959" y="449485"/>
                    <a:pt x="430911" y="369570"/>
                    <a:pt x="387287" y="318992"/>
                  </a:cubicBezTo>
                  <a:cubicBezTo>
                    <a:pt x="441293" y="274320"/>
                    <a:pt x="495205" y="229457"/>
                    <a:pt x="549116" y="184499"/>
                  </a:cubicBezTo>
                  <a:cubicBezTo>
                    <a:pt x="487204" y="117729"/>
                    <a:pt x="422243" y="53816"/>
                    <a:pt x="356425" y="0"/>
                  </a:cubicBezTo>
                  <a:close/>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sp>
          <p:nvSpPr>
            <p:cNvPr id="746" name="Google Shape;746;p31"/>
            <p:cNvSpPr/>
            <p:nvPr/>
          </p:nvSpPr>
          <p:spPr>
            <a:xfrm>
              <a:off x="4372260" y="3679569"/>
              <a:ext cx="316520" cy="306768"/>
            </a:xfrm>
            <a:custGeom>
              <a:avLst/>
              <a:gdLst/>
              <a:ahLst/>
              <a:cxnLst/>
              <a:rect l="l" t="t" r="r" b="b"/>
              <a:pathLst>
                <a:path w="316520" h="306768" extrusionOk="0">
                  <a:moveTo>
                    <a:pt x="7429" y="113857"/>
                  </a:moveTo>
                  <a:cubicBezTo>
                    <a:pt x="3048" y="94998"/>
                    <a:pt x="-1334" y="75757"/>
                    <a:pt x="381" y="56422"/>
                  </a:cubicBezTo>
                  <a:cubicBezTo>
                    <a:pt x="2095" y="37086"/>
                    <a:pt x="10763" y="17464"/>
                    <a:pt x="27241" y="7273"/>
                  </a:cubicBezTo>
                  <a:cubicBezTo>
                    <a:pt x="52768" y="-8634"/>
                    <a:pt x="87630" y="3558"/>
                    <a:pt x="109251" y="24513"/>
                  </a:cubicBezTo>
                  <a:cubicBezTo>
                    <a:pt x="138302" y="52611"/>
                    <a:pt x="255841" y="139765"/>
                    <a:pt x="294513" y="203011"/>
                  </a:cubicBezTo>
                  <a:cubicBezTo>
                    <a:pt x="306895" y="223299"/>
                    <a:pt x="327660" y="259399"/>
                    <a:pt x="309181" y="277973"/>
                  </a:cubicBezTo>
                  <a:cubicBezTo>
                    <a:pt x="282892" y="304262"/>
                    <a:pt x="235362" y="314073"/>
                    <a:pt x="200501" y="301024"/>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sp>
          <p:nvSpPr>
            <p:cNvPr id="747" name="Google Shape;747;p31"/>
            <p:cNvSpPr/>
            <p:nvPr/>
          </p:nvSpPr>
          <p:spPr>
            <a:xfrm>
              <a:off x="3896486" y="4104608"/>
              <a:ext cx="354806" cy="335280"/>
            </a:xfrm>
            <a:custGeom>
              <a:avLst/>
              <a:gdLst/>
              <a:ahLst/>
              <a:cxnLst/>
              <a:rect l="l" t="t" r="r" b="b"/>
              <a:pathLst>
                <a:path w="354806" h="335280" extrusionOk="0">
                  <a:moveTo>
                    <a:pt x="277463" y="0"/>
                  </a:moveTo>
                  <a:cubicBezTo>
                    <a:pt x="192786" y="114205"/>
                    <a:pt x="95917" y="230410"/>
                    <a:pt x="0" y="335280"/>
                  </a:cubicBezTo>
                  <a:cubicBezTo>
                    <a:pt x="129540" y="257842"/>
                    <a:pt x="243554" y="174784"/>
                    <a:pt x="354806" y="72771"/>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sp>
          <p:nvSpPr>
            <p:cNvPr id="748" name="Google Shape;748;p31"/>
            <p:cNvSpPr/>
            <p:nvPr/>
          </p:nvSpPr>
          <p:spPr>
            <a:xfrm>
              <a:off x="4284249" y="3882485"/>
              <a:ext cx="66484" cy="74961"/>
            </a:xfrm>
            <a:custGeom>
              <a:avLst/>
              <a:gdLst/>
              <a:ahLst/>
              <a:cxnLst/>
              <a:rect l="l" t="t" r="r" b="b"/>
              <a:pathLst>
                <a:path w="66484" h="74961" extrusionOk="0">
                  <a:moveTo>
                    <a:pt x="0" y="74962"/>
                  </a:moveTo>
                  <a:cubicBezTo>
                    <a:pt x="16859" y="45911"/>
                    <a:pt x="39624" y="20288"/>
                    <a:pt x="66484" y="0"/>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grpSp>
      <p:sp>
        <p:nvSpPr>
          <p:cNvPr id="7" name="Rectangle: Diagonal Corners Snipped 6">
            <a:extLst>
              <a:ext uri="{FF2B5EF4-FFF2-40B4-BE49-F238E27FC236}">
                <a16:creationId xmlns="" xmlns:a16="http://schemas.microsoft.com/office/drawing/2014/main" id="{E1F7B6FD-1D9A-DB00-FAF2-BCF7DAD70515}"/>
              </a:ext>
            </a:extLst>
          </p:cNvPr>
          <p:cNvSpPr/>
          <p:nvPr/>
        </p:nvSpPr>
        <p:spPr>
          <a:xfrm>
            <a:off x="4731267" y="1667128"/>
            <a:ext cx="2729465" cy="513348"/>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Roboto" panose="02000000000000000000" pitchFamily="2" charset="0"/>
                <a:ea typeface="Roboto" panose="02000000000000000000" pitchFamily="2" charset="0"/>
              </a:rPr>
              <a:t>Sub Menu Pages</a:t>
            </a:r>
            <a:endParaRPr lang="en-ID" b="1" dirty="0">
              <a:latin typeface="Roboto" panose="02000000000000000000" pitchFamily="2" charset="0"/>
              <a:ea typeface="Roboto" panose="02000000000000000000" pitchFamily="2" charset="0"/>
            </a:endParaRPr>
          </a:p>
        </p:txBody>
      </p:sp>
      <p:sp>
        <p:nvSpPr>
          <p:cNvPr id="4" name="Rectangle 3">
            <a:extLst>
              <a:ext uri="{FF2B5EF4-FFF2-40B4-BE49-F238E27FC236}">
                <a16:creationId xmlns="" xmlns:a16="http://schemas.microsoft.com/office/drawing/2014/main" id="{C90C29AD-37B1-CD79-E539-550FD8BA5282}"/>
              </a:ext>
            </a:extLst>
          </p:cNvPr>
          <p:cNvSpPr/>
          <p:nvPr/>
        </p:nvSpPr>
        <p:spPr>
          <a:xfrm>
            <a:off x="1286224" y="3467662"/>
            <a:ext cx="6693005" cy="1938992"/>
          </a:xfrm>
          <a:prstGeom prst="rect">
            <a:avLst/>
          </a:prstGeom>
        </p:spPr>
        <p:txBody>
          <a:bodyPr wrap="square">
            <a:spAutoFit/>
          </a:bodyPr>
          <a:lstStyle/>
          <a:p>
            <a:pPr marL="342900" indent="-342900" algn="just">
              <a:buFont typeface="Arial" panose="020B0604020202020204" pitchFamily="34" charset="0"/>
              <a:buChar char="•"/>
            </a:pPr>
            <a:r>
              <a:rPr lang="id-ID" sz="2000" b="1" dirty="0">
                <a:latin typeface="Trebuchet MS" panose="020B0603020202020204" pitchFamily="34" charset="0"/>
              </a:rPr>
              <a:t>All </a:t>
            </a:r>
            <a:r>
              <a:rPr lang="id-ID" sz="2000" b="1" dirty="0" smtClean="0">
                <a:latin typeface="Trebuchet MS" panose="020B0603020202020204" pitchFamily="34" charset="0"/>
              </a:rPr>
              <a:t>Pages</a:t>
            </a:r>
            <a:r>
              <a:rPr lang="en-US" sz="2000" b="1" dirty="0" smtClean="0">
                <a:latin typeface="Trebuchet MS" panose="020B0603020202020204" pitchFamily="34" charset="0"/>
              </a:rPr>
              <a:t> </a:t>
            </a:r>
            <a:r>
              <a:rPr lang="id-ID" sz="2000" dirty="0" smtClean="0">
                <a:latin typeface="Trebuchet MS" panose="020B0603020202020204" pitchFamily="34" charset="0"/>
              </a:rPr>
              <a:t>: </a:t>
            </a:r>
            <a:r>
              <a:rPr lang="id-ID" sz="2000" dirty="0">
                <a:latin typeface="Trebuchet MS" panose="020B0603020202020204" pitchFamily="34" charset="0"/>
              </a:rPr>
              <a:t>berfungsi untuk melihat daftar laman secara keseluruhan, baik masih bersifat draft atau sudah lama publish.</a:t>
            </a:r>
          </a:p>
          <a:p>
            <a:pPr marL="342900" indent="-342900" algn="just">
              <a:buFont typeface="Arial" panose="020B0604020202020204" pitchFamily="34" charset="0"/>
              <a:buChar char="•"/>
            </a:pPr>
            <a:endParaRPr lang="id-ID" sz="2000" dirty="0">
              <a:latin typeface="Trebuchet MS" panose="020B0603020202020204" pitchFamily="34" charset="0"/>
            </a:endParaRPr>
          </a:p>
          <a:p>
            <a:pPr marL="342900" indent="-342900" algn="just">
              <a:buFont typeface="Arial" panose="020B0604020202020204" pitchFamily="34" charset="0"/>
              <a:buChar char="•"/>
            </a:pPr>
            <a:r>
              <a:rPr lang="id-ID" sz="2000" b="1" dirty="0">
                <a:latin typeface="Trebuchet MS" panose="020B0603020202020204" pitchFamily="34" charset="0"/>
              </a:rPr>
              <a:t>Add New :</a:t>
            </a:r>
            <a:r>
              <a:rPr lang="id-ID" sz="2000" dirty="0">
                <a:latin typeface="Trebuchet MS" panose="020B0603020202020204" pitchFamily="34" charset="0"/>
              </a:rPr>
              <a:t> submenu ini berfungsi untuk membuat laman baru jika sewaktu-waktu anda membutuhkan.</a:t>
            </a:r>
          </a:p>
        </p:txBody>
      </p:sp>
      <p:pic>
        <p:nvPicPr>
          <p:cNvPr id="3" name="Picture 2" descr="Submenu pages ">
            <a:hlinkClick r:id="rId3"/>
            <a:extLst>
              <a:ext uri="{FF2B5EF4-FFF2-40B4-BE49-F238E27FC236}">
                <a16:creationId xmlns="" xmlns:a16="http://schemas.microsoft.com/office/drawing/2014/main" id="{5F595CCD-04C5-BB8E-29AD-26696E7CFA4A}"/>
              </a:ext>
            </a:extLst>
          </p:cNvPr>
          <p:cNvPicPr/>
          <p:nvPr/>
        </p:nvPicPr>
        <p:blipFill>
          <a:blip r:embed="rId4">
            <a:extLst>
              <a:ext uri="{28A0092B-C50C-407E-A947-70E740481C1C}">
                <a14:useLocalDpi xmlns="" xmlns:a14="http://schemas.microsoft.com/office/drawing/2010/main" val="0"/>
              </a:ext>
            </a:extLst>
          </a:blip>
          <a:srcRect/>
          <a:stretch>
            <a:fillRect/>
          </a:stretch>
        </p:blipFill>
        <p:spPr bwMode="auto">
          <a:xfrm>
            <a:off x="8157581" y="3295291"/>
            <a:ext cx="2445238" cy="2329131"/>
          </a:xfrm>
          <a:prstGeom prst="rect">
            <a:avLst/>
          </a:prstGeom>
          <a:noFill/>
          <a:ln>
            <a:noFill/>
          </a:ln>
        </p:spPr>
      </p:pic>
    </p:spTree>
    <p:extLst>
      <p:ext uri="{BB962C8B-B14F-4D97-AF65-F5344CB8AC3E}">
        <p14:creationId xmlns="" xmlns:p14="http://schemas.microsoft.com/office/powerpoint/2010/main" val="33517919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28"/>
                                        </p:tgtEl>
                                        <p:attrNameLst>
                                          <p:attrName>style.visibility</p:attrName>
                                        </p:attrNameLst>
                                      </p:cBhvr>
                                      <p:to>
                                        <p:strVal val="visible"/>
                                      </p:to>
                                    </p:set>
                                    <p:animEffect transition="in" filter="fade">
                                      <p:cBhvr>
                                        <p:cTn id="7" dur="500"/>
                                        <p:tgtEl>
                                          <p:spTgt spid="72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29">
                                            <p:txEl>
                                              <p:pRg st="0" end="0"/>
                                            </p:txEl>
                                          </p:spTgt>
                                        </p:tgtEl>
                                        <p:attrNameLst>
                                          <p:attrName>style.visibility</p:attrName>
                                        </p:attrNameLst>
                                      </p:cBhvr>
                                      <p:to>
                                        <p:strVal val="visible"/>
                                      </p:to>
                                    </p:set>
                                    <p:animEffect transition="in" filter="fade">
                                      <p:cBhvr>
                                        <p:cTn id="15" dur="500"/>
                                        <p:tgtEl>
                                          <p:spTgt spid="729">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22" presetClass="entr" presetSubtype="4"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8" grpId="0"/>
      <p:bldP spid="729" grpId="0" build="p"/>
      <p:bldP spid="7"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31"/>
          <p:cNvSpPr txBox="1">
            <a:spLocks noGrp="1"/>
          </p:cNvSpPr>
          <p:nvPr>
            <p:ph type="title" idx="4294967295"/>
          </p:nvPr>
        </p:nvSpPr>
        <p:spPr>
          <a:xfrm>
            <a:off x="1628157" y="920613"/>
            <a:ext cx="8020553" cy="850032"/>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r>
              <a:rPr lang="en-US" sz="3200" b="1" dirty="0" err="1">
                <a:latin typeface="Roboto" panose="02000000000000000000" pitchFamily="2" charset="0"/>
                <a:ea typeface="Roboto" panose="02000000000000000000" pitchFamily="2" charset="0"/>
              </a:rPr>
              <a:t>Pemutakhiran</a:t>
            </a:r>
            <a:r>
              <a:rPr lang="en-US" sz="3200" b="1" dirty="0">
                <a:latin typeface="Roboto" panose="02000000000000000000" pitchFamily="2" charset="0"/>
                <a:ea typeface="Roboto" panose="02000000000000000000" pitchFamily="2" charset="0"/>
              </a:rPr>
              <a:t> Content Situs Web</a:t>
            </a:r>
            <a:endParaRPr sz="3200" b="1" dirty="0">
              <a:latin typeface="Roboto" panose="02000000000000000000" pitchFamily="2" charset="0"/>
              <a:ea typeface="Roboto" panose="02000000000000000000" pitchFamily="2" charset="0"/>
            </a:endParaRPr>
          </a:p>
          <a:p>
            <a:pPr marL="0" lvl="0" indent="0" algn="r" rtl="0">
              <a:spcBef>
                <a:spcPts val="0"/>
              </a:spcBef>
              <a:spcAft>
                <a:spcPts val="0"/>
              </a:spcAft>
              <a:buNone/>
            </a:pPr>
            <a:endParaRPr sz="4000" dirty="0">
              <a:latin typeface="Roboto" panose="02000000000000000000" pitchFamily="2" charset="0"/>
              <a:ea typeface="Roboto" panose="02000000000000000000" pitchFamily="2" charset="0"/>
            </a:endParaRPr>
          </a:p>
        </p:txBody>
      </p:sp>
      <p:sp>
        <p:nvSpPr>
          <p:cNvPr id="729" name="Google Shape;729;p31"/>
          <p:cNvSpPr txBox="1">
            <a:spLocks noGrp="1"/>
          </p:cNvSpPr>
          <p:nvPr>
            <p:ph type="body" idx="4294967295"/>
          </p:nvPr>
        </p:nvSpPr>
        <p:spPr>
          <a:xfrm>
            <a:off x="1280019" y="2042054"/>
            <a:ext cx="9468289" cy="1876364"/>
          </a:xfrm>
          <a:prstGeom prst="rect">
            <a:avLst/>
          </a:prstGeom>
        </p:spPr>
        <p:txBody>
          <a:bodyPr spcFirstLastPara="1" wrap="square" lIns="121900" tIns="121900" rIns="121900" bIns="121900" anchor="t" anchorCtr="0">
            <a:noAutofit/>
          </a:bodyPr>
          <a:lstStyle/>
          <a:p>
            <a:pPr lvl="0" algn="just"/>
            <a:r>
              <a:rPr lang="en-US" sz="2000" b="1" dirty="0" smtClean="0">
                <a:latin typeface="Trebuchet MS" panose="020B0603020202020204" pitchFamily="34" charset="0"/>
              </a:rPr>
              <a:t>  </a:t>
            </a:r>
            <a:r>
              <a:rPr lang="id-ID" sz="2000" b="1" dirty="0" smtClean="0">
                <a:latin typeface="Trebuchet MS" panose="020B0603020202020204" pitchFamily="34" charset="0"/>
              </a:rPr>
              <a:t>Appearance</a:t>
            </a:r>
            <a:r>
              <a:rPr lang="id-ID" sz="2000" b="1" dirty="0">
                <a:latin typeface="Trebuchet MS" panose="020B0603020202020204" pitchFamily="34" charset="0"/>
              </a:rPr>
              <a:t>, </a:t>
            </a:r>
            <a:r>
              <a:rPr lang="id-ID" sz="2000" dirty="0">
                <a:latin typeface="Trebuchet MS" panose="020B0603020202020204" pitchFamily="34" charset="0"/>
              </a:rPr>
              <a:t>digunakan untuk menata layout dan desain website.</a:t>
            </a:r>
          </a:p>
        </p:txBody>
      </p:sp>
      <p:grpSp>
        <p:nvGrpSpPr>
          <p:cNvPr id="744" name="Google Shape;744;p31"/>
          <p:cNvGrpSpPr/>
          <p:nvPr/>
        </p:nvGrpSpPr>
        <p:grpSpPr>
          <a:xfrm>
            <a:off x="10049864" y="1027508"/>
            <a:ext cx="679947" cy="652506"/>
            <a:chOff x="3896486" y="3679569"/>
            <a:chExt cx="792294" cy="760319"/>
          </a:xfrm>
        </p:grpSpPr>
        <p:sp>
          <p:nvSpPr>
            <p:cNvPr id="745" name="Google Shape;745;p31"/>
            <p:cNvSpPr/>
            <p:nvPr/>
          </p:nvSpPr>
          <p:spPr>
            <a:xfrm>
              <a:off x="4023740" y="3792188"/>
              <a:ext cx="549116" cy="527138"/>
            </a:xfrm>
            <a:custGeom>
              <a:avLst/>
              <a:gdLst/>
              <a:ahLst/>
              <a:cxnLst/>
              <a:rect l="l" t="t" r="r" b="b"/>
              <a:pathLst>
                <a:path w="549116" h="527138" extrusionOk="0">
                  <a:moveTo>
                    <a:pt x="356330" y="0"/>
                  </a:moveTo>
                  <a:cubicBezTo>
                    <a:pt x="314420" y="41720"/>
                    <a:pt x="272034" y="83058"/>
                    <a:pt x="229267" y="123920"/>
                  </a:cubicBezTo>
                  <a:cubicBezTo>
                    <a:pt x="225457" y="127635"/>
                    <a:pt x="221266" y="131445"/>
                    <a:pt x="216122" y="132588"/>
                  </a:cubicBezTo>
                  <a:cubicBezTo>
                    <a:pt x="209740" y="134017"/>
                    <a:pt x="203263" y="131064"/>
                    <a:pt x="197263" y="128397"/>
                  </a:cubicBezTo>
                  <a:cubicBezTo>
                    <a:pt x="163449" y="113443"/>
                    <a:pt x="125635" y="105632"/>
                    <a:pt x="89154" y="111633"/>
                  </a:cubicBezTo>
                  <a:cubicBezTo>
                    <a:pt x="52673" y="117634"/>
                    <a:pt x="17812" y="138684"/>
                    <a:pt x="0" y="171069"/>
                  </a:cubicBezTo>
                  <a:lnTo>
                    <a:pt x="236220" y="393478"/>
                  </a:lnTo>
                  <a:cubicBezTo>
                    <a:pt x="274606" y="429673"/>
                    <a:pt x="313372" y="466154"/>
                    <a:pt x="343662" y="509302"/>
                  </a:cubicBezTo>
                  <a:cubicBezTo>
                    <a:pt x="348234" y="515779"/>
                    <a:pt x="352996" y="522732"/>
                    <a:pt x="360331" y="525685"/>
                  </a:cubicBezTo>
                  <a:cubicBezTo>
                    <a:pt x="375095" y="531590"/>
                    <a:pt x="390430" y="518446"/>
                    <a:pt x="399193" y="505206"/>
                  </a:cubicBezTo>
                  <a:cubicBezTo>
                    <a:pt x="435959" y="449485"/>
                    <a:pt x="430911" y="369570"/>
                    <a:pt x="387287" y="318992"/>
                  </a:cubicBezTo>
                  <a:cubicBezTo>
                    <a:pt x="441293" y="274320"/>
                    <a:pt x="495205" y="229457"/>
                    <a:pt x="549116" y="184499"/>
                  </a:cubicBezTo>
                  <a:cubicBezTo>
                    <a:pt x="487204" y="117729"/>
                    <a:pt x="422243" y="53816"/>
                    <a:pt x="356425" y="0"/>
                  </a:cubicBezTo>
                  <a:close/>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sp>
          <p:nvSpPr>
            <p:cNvPr id="746" name="Google Shape;746;p31"/>
            <p:cNvSpPr/>
            <p:nvPr/>
          </p:nvSpPr>
          <p:spPr>
            <a:xfrm>
              <a:off x="4372260" y="3679569"/>
              <a:ext cx="316520" cy="306768"/>
            </a:xfrm>
            <a:custGeom>
              <a:avLst/>
              <a:gdLst/>
              <a:ahLst/>
              <a:cxnLst/>
              <a:rect l="l" t="t" r="r" b="b"/>
              <a:pathLst>
                <a:path w="316520" h="306768" extrusionOk="0">
                  <a:moveTo>
                    <a:pt x="7429" y="113857"/>
                  </a:moveTo>
                  <a:cubicBezTo>
                    <a:pt x="3048" y="94998"/>
                    <a:pt x="-1334" y="75757"/>
                    <a:pt x="381" y="56422"/>
                  </a:cubicBezTo>
                  <a:cubicBezTo>
                    <a:pt x="2095" y="37086"/>
                    <a:pt x="10763" y="17464"/>
                    <a:pt x="27241" y="7273"/>
                  </a:cubicBezTo>
                  <a:cubicBezTo>
                    <a:pt x="52768" y="-8634"/>
                    <a:pt x="87630" y="3558"/>
                    <a:pt x="109251" y="24513"/>
                  </a:cubicBezTo>
                  <a:cubicBezTo>
                    <a:pt x="138302" y="52611"/>
                    <a:pt x="255841" y="139765"/>
                    <a:pt x="294513" y="203011"/>
                  </a:cubicBezTo>
                  <a:cubicBezTo>
                    <a:pt x="306895" y="223299"/>
                    <a:pt x="327660" y="259399"/>
                    <a:pt x="309181" y="277973"/>
                  </a:cubicBezTo>
                  <a:cubicBezTo>
                    <a:pt x="282892" y="304262"/>
                    <a:pt x="235362" y="314073"/>
                    <a:pt x="200501" y="301024"/>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sp>
          <p:nvSpPr>
            <p:cNvPr id="747" name="Google Shape;747;p31"/>
            <p:cNvSpPr/>
            <p:nvPr/>
          </p:nvSpPr>
          <p:spPr>
            <a:xfrm>
              <a:off x="3896486" y="4104608"/>
              <a:ext cx="354806" cy="335280"/>
            </a:xfrm>
            <a:custGeom>
              <a:avLst/>
              <a:gdLst/>
              <a:ahLst/>
              <a:cxnLst/>
              <a:rect l="l" t="t" r="r" b="b"/>
              <a:pathLst>
                <a:path w="354806" h="335280" extrusionOk="0">
                  <a:moveTo>
                    <a:pt x="277463" y="0"/>
                  </a:moveTo>
                  <a:cubicBezTo>
                    <a:pt x="192786" y="114205"/>
                    <a:pt x="95917" y="230410"/>
                    <a:pt x="0" y="335280"/>
                  </a:cubicBezTo>
                  <a:cubicBezTo>
                    <a:pt x="129540" y="257842"/>
                    <a:pt x="243554" y="174784"/>
                    <a:pt x="354806" y="72771"/>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sp>
          <p:nvSpPr>
            <p:cNvPr id="748" name="Google Shape;748;p31"/>
            <p:cNvSpPr/>
            <p:nvPr/>
          </p:nvSpPr>
          <p:spPr>
            <a:xfrm>
              <a:off x="4284249" y="3882485"/>
              <a:ext cx="66484" cy="74961"/>
            </a:xfrm>
            <a:custGeom>
              <a:avLst/>
              <a:gdLst/>
              <a:ahLst/>
              <a:cxnLst/>
              <a:rect l="l" t="t" r="r" b="b"/>
              <a:pathLst>
                <a:path w="66484" h="74961" extrusionOk="0">
                  <a:moveTo>
                    <a:pt x="0" y="74962"/>
                  </a:moveTo>
                  <a:cubicBezTo>
                    <a:pt x="16859" y="45911"/>
                    <a:pt x="39624" y="20288"/>
                    <a:pt x="66484" y="0"/>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grpSp>
      <p:sp>
        <p:nvSpPr>
          <p:cNvPr id="7" name="Rectangle: Diagonal Corners Snipped 6">
            <a:extLst>
              <a:ext uri="{FF2B5EF4-FFF2-40B4-BE49-F238E27FC236}">
                <a16:creationId xmlns="" xmlns:a16="http://schemas.microsoft.com/office/drawing/2014/main" id="{E1F7B6FD-1D9A-DB00-FAF2-BCF7DAD70515}"/>
              </a:ext>
            </a:extLst>
          </p:cNvPr>
          <p:cNvSpPr/>
          <p:nvPr/>
        </p:nvSpPr>
        <p:spPr>
          <a:xfrm>
            <a:off x="4610497" y="1615369"/>
            <a:ext cx="3222288" cy="513348"/>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Roboto" panose="02000000000000000000" pitchFamily="2" charset="0"/>
                <a:ea typeface="Roboto" panose="02000000000000000000" pitchFamily="2" charset="0"/>
              </a:rPr>
              <a:t>Sub Menu Appearance</a:t>
            </a:r>
            <a:endParaRPr lang="en-ID" b="1" dirty="0">
              <a:latin typeface="Roboto" panose="02000000000000000000" pitchFamily="2" charset="0"/>
              <a:ea typeface="Roboto" panose="02000000000000000000" pitchFamily="2" charset="0"/>
            </a:endParaRPr>
          </a:p>
        </p:txBody>
      </p:sp>
      <p:sp>
        <p:nvSpPr>
          <p:cNvPr id="4" name="Rectangle 3">
            <a:extLst>
              <a:ext uri="{FF2B5EF4-FFF2-40B4-BE49-F238E27FC236}">
                <a16:creationId xmlns="" xmlns:a16="http://schemas.microsoft.com/office/drawing/2014/main" id="{C90C29AD-37B1-CD79-E539-550FD8BA5282}"/>
              </a:ext>
            </a:extLst>
          </p:cNvPr>
          <p:cNvSpPr/>
          <p:nvPr/>
        </p:nvSpPr>
        <p:spPr>
          <a:xfrm>
            <a:off x="1308155" y="2531752"/>
            <a:ext cx="7783771" cy="3785652"/>
          </a:xfrm>
          <a:prstGeom prst="rect">
            <a:avLst/>
          </a:prstGeom>
        </p:spPr>
        <p:txBody>
          <a:bodyPr wrap="square">
            <a:spAutoFit/>
          </a:bodyPr>
          <a:lstStyle/>
          <a:p>
            <a:pPr marL="342900" lvl="0" indent="-342900" algn="just">
              <a:buFont typeface="Arial" panose="020B0604020202020204" pitchFamily="34" charset="0"/>
              <a:buChar char="•"/>
            </a:pPr>
            <a:r>
              <a:rPr lang="id-ID" sz="2000" b="1" dirty="0">
                <a:latin typeface="Trebuchet MS" panose="020B0603020202020204" pitchFamily="34" charset="0"/>
              </a:rPr>
              <a:t>Themes</a:t>
            </a:r>
            <a:r>
              <a:rPr lang="id-ID" sz="2000" dirty="0">
                <a:latin typeface="Trebuchet MS" panose="020B0603020202020204" pitchFamily="34" charset="0"/>
              </a:rPr>
              <a:t>, untuk mengganti tampilan desain web</a:t>
            </a:r>
          </a:p>
          <a:p>
            <a:pPr marL="342900" lvl="0" indent="-342900" algn="just">
              <a:buFont typeface="Arial" panose="020B0604020202020204" pitchFamily="34" charset="0"/>
              <a:buChar char="•"/>
            </a:pPr>
            <a:r>
              <a:rPr lang="id-ID" sz="2000" b="1" dirty="0">
                <a:latin typeface="Trebuchet MS" panose="020B0603020202020204" pitchFamily="34" charset="0"/>
              </a:rPr>
              <a:t>Customize</a:t>
            </a:r>
            <a:r>
              <a:rPr lang="id-ID" sz="2000" dirty="0">
                <a:latin typeface="Trebuchet MS" panose="020B0603020202020204" pitchFamily="34" charset="0"/>
              </a:rPr>
              <a:t>, menu yang berfungsi mengedit tata letak halaman website anda, disini anda bisa mengedit tampilan dengan di sediakan tampilan blog secara langsung. Jadi anda bisa mengubah tampilan blog sesuai dengan yang anda sukai.</a:t>
            </a:r>
          </a:p>
          <a:p>
            <a:pPr marL="342900" lvl="0" indent="-342900" algn="just">
              <a:buFont typeface="Arial" panose="020B0604020202020204" pitchFamily="34" charset="0"/>
              <a:buChar char="•"/>
            </a:pPr>
            <a:r>
              <a:rPr lang="id-ID" sz="2000" b="1" dirty="0">
                <a:latin typeface="Trebuchet MS" panose="020B0603020202020204" pitchFamily="34" charset="0"/>
              </a:rPr>
              <a:t>Widgets</a:t>
            </a:r>
            <a:r>
              <a:rPr lang="id-ID" sz="2000" dirty="0">
                <a:latin typeface="Trebuchet MS" panose="020B0603020202020204" pitchFamily="34" charset="0"/>
              </a:rPr>
              <a:t>, untuk menambahkan elemen pada sidebar / sisi samping kanan dan kiri website.</a:t>
            </a:r>
          </a:p>
          <a:p>
            <a:pPr marL="342900" lvl="0" indent="-342900" algn="just">
              <a:buFont typeface="Arial" panose="020B0604020202020204" pitchFamily="34" charset="0"/>
              <a:buChar char="•"/>
            </a:pPr>
            <a:r>
              <a:rPr lang="id-ID" sz="2000" b="1" dirty="0">
                <a:latin typeface="Trebuchet MS" panose="020B0603020202020204" pitchFamily="34" charset="0"/>
              </a:rPr>
              <a:t>Menus</a:t>
            </a:r>
            <a:r>
              <a:rPr lang="id-ID" sz="2000" dirty="0">
                <a:latin typeface="Trebuchet MS" panose="020B0603020202020204" pitchFamily="34" charset="0"/>
              </a:rPr>
              <a:t>, digunakan untuk mengelola(membuta, menghapus, melihat) menu pada website anda</a:t>
            </a:r>
          </a:p>
          <a:p>
            <a:pPr marL="342900" lvl="0" indent="-342900" algn="just">
              <a:buFont typeface="Arial" panose="020B0604020202020204" pitchFamily="34" charset="0"/>
              <a:buChar char="•"/>
            </a:pPr>
            <a:r>
              <a:rPr lang="id-ID" sz="2000" b="1" dirty="0">
                <a:latin typeface="Trebuchet MS" panose="020B0603020202020204" pitchFamily="34" charset="0"/>
              </a:rPr>
              <a:t>Header,</a:t>
            </a:r>
            <a:r>
              <a:rPr lang="id-ID" sz="2000" dirty="0">
                <a:latin typeface="Trebuchet MS" panose="020B0603020202020204" pitchFamily="34" charset="0"/>
              </a:rPr>
              <a:t> untuk mengatur bagian header pada website anda</a:t>
            </a:r>
          </a:p>
          <a:p>
            <a:pPr marL="342900" lvl="0" indent="-342900" algn="just">
              <a:buFont typeface="Arial" panose="020B0604020202020204" pitchFamily="34" charset="0"/>
              <a:buChar char="•"/>
            </a:pPr>
            <a:r>
              <a:rPr lang="id-ID" sz="2000" b="1" dirty="0">
                <a:latin typeface="Trebuchet MS" panose="020B0603020202020204" pitchFamily="34" charset="0"/>
              </a:rPr>
              <a:t>Background,</a:t>
            </a:r>
            <a:r>
              <a:rPr lang="id-ID" sz="2000" dirty="0">
                <a:latin typeface="Trebuchet MS" panose="020B0603020202020204" pitchFamily="34" charset="0"/>
              </a:rPr>
              <a:t> untuk mengatur background dari website anda</a:t>
            </a:r>
          </a:p>
          <a:p>
            <a:pPr marL="342900" lvl="0" indent="-342900" algn="just">
              <a:buFont typeface="Arial" panose="020B0604020202020204" pitchFamily="34" charset="0"/>
              <a:buChar char="•"/>
            </a:pPr>
            <a:r>
              <a:rPr lang="id-ID" sz="2000" b="1" dirty="0">
                <a:latin typeface="Trebuchet MS" panose="020B0603020202020204" pitchFamily="34" charset="0"/>
              </a:rPr>
              <a:t>Editor,</a:t>
            </a:r>
            <a:r>
              <a:rPr lang="id-ID" sz="2000" dirty="0">
                <a:latin typeface="Trebuchet MS" panose="020B0603020202020204" pitchFamily="34" charset="0"/>
              </a:rPr>
              <a:t> untuk menambah atau mengurangi kode/ script code.</a:t>
            </a:r>
          </a:p>
        </p:txBody>
      </p:sp>
      <p:pic>
        <p:nvPicPr>
          <p:cNvPr id="5" name="Picture 4" descr="Submenu Appearance">
            <a:hlinkClick r:id="rId3"/>
            <a:extLst>
              <a:ext uri="{FF2B5EF4-FFF2-40B4-BE49-F238E27FC236}">
                <a16:creationId xmlns="" xmlns:a16="http://schemas.microsoft.com/office/drawing/2014/main" id="{D1C8739C-E2A2-755F-6791-0735DC3B9533}"/>
              </a:ext>
            </a:extLst>
          </p:cNvPr>
          <p:cNvPicPr/>
          <p:nvPr/>
        </p:nvPicPr>
        <p:blipFill>
          <a:blip r:embed="rId4">
            <a:extLst>
              <a:ext uri="{28A0092B-C50C-407E-A947-70E740481C1C}">
                <a14:useLocalDpi xmlns="" xmlns:a14="http://schemas.microsoft.com/office/drawing/2010/main" val="0"/>
              </a:ext>
            </a:extLst>
          </a:blip>
          <a:srcRect/>
          <a:stretch>
            <a:fillRect/>
          </a:stretch>
        </p:blipFill>
        <p:spPr bwMode="auto">
          <a:xfrm>
            <a:off x="9264709" y="2355011"/>
            <a:ext cx="2189354" cy="3821502"/>
          </a:xfrm>
          <a:prstGeom prst="rect">
            <a:avLst/>
          </a:prstGeom>
          <a:noFill/>
          <a:ln>
            <a:noFill/>
          </a:ln>
        </p:spPr>
      </p:pic>
    </p:spTree>
    <p:extLst>
      <p:ext uri="{BB962C8B-B14F-4D97-AF65-F5344CB8AC3E}">
        <p14:creationId xmlns="" xmlns:p14="http://schemas.microsoft.com/office/powerpoint/2010/main" val="65963665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28"/>
                                        </p:tgtEl>
                                        <p:attrNameLst>
                                          <p:attrName>style.visibility</p:attrName>
                                        </p:attrNameLst>
                                      </p:cBhvr>
                                      <p:to>
                                        <p:strVal val="visible"/>
                                      </p:to>
                                    </p:set>
                                    <p:animEffect transition="in" filter="fade">
                                      <p:cBhvr>
                                        <p:cTn id="7" dur="500"/>
                                        <p:tgtEl>
                                          <p:spTgt spid="72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29">
                                            <p:txEl>
                                              <p:pRg st="0" end="0"/>
                                            </p:txEl>
                                          </p:spTgt>
                                        </p:tgtEl>
                                        <p:attrNameLst>
                                          <p:attrName>style.visibility</p:attrName>
                                        </p:attrNameLst>
                                      </p:cBhvr>
                                      <p:to>
                                        <p:strVal val="visible"/>
                                      </p:to>
                                    </p:set>
                                    <p:animEffect transition="in" filter="fade">
                                      <p:cBhvr>
                                        <p:cTn id="15" dur="500"/>
                                        <p:tgtEl>
                                          <p:spTgt spid="729">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22" presetClass="entr" presetSubtype="4"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8" grpId="0"/>
      <p:bldP spid="729" grpId="0" build="p"/>
      <p:bldP spid="7" grpId="0" animBg="1"/>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31"/>
          <p:cNvSpPr txBox="1">
            <a:spLocks noGrp="1"/>
          </p:cNvSpPr>
          <p:nvPr>
            <p:ph type="title" idx="4294967295"/>
          </p:nvPr>
        </p:nvSpPr>
        <p:spPr>
          <a:xfrm>
            <a:off x="1912828" y="868855"/>
            <a:ext cx="8020553" cy="850032"/>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r>
              <a:rPr lang="en-US" sz="3600" b="1" dirty="0" err="1">
                <a:latin typeface="Roboto" panose="02000000000000000000" pitchFamily="2" charset="0"/>
                <a:ea typeface="Roboto" panose="02000000000000000000" pitchFamily="2" charset="0"/>
              </a:rPr>
              <a:t>Pemutakhiran</a:t>
            </a:r>
            <a:r>
              <a:rPr lang="en-US" sz="3600" b="1" dirty="0">
                <a:latin typeface="Roboto" panose="02000000000000000000" pitchFamily="2" charset="0"/>
                <a:ea typeface="Roboto" panose="02000000000000000000" pitchFamily="2" charset="0"/>
              </a:rPr>
              <a:t> Content Situs Web</a:t>
            </a:r>
            <a:endParaRPr sz="3600" b="1" dirty="0">
              <a:latin typeface="Roboto" panose="02000000000000000000" pitchFamily="2" charset="0"/>
              <a:ea typeface="Roboto" panose="02000000000000000000" pitchFamily="2" charset="0"/>
            </a:endParaRPr>
          </a:p>
          <a:p>
            <a:pPr marL="0" lvl="0" indent="0" algn="r" rtl="0">
              <a:spcBef>
                <a:spcPts val="0"/>
              </a:spcBef>
              <a:spcAft>
                <a:spcPts val="0"/>
              </a:spcAft>
              <a:buNone/>
            </a:pPr>
            <a:endParaRPr sz="4000" dirty="0">
              <a:latin typeface="Roboto" panose="02000000000000000000" pitchFamily="2" charset="0"/>
              <a:ea typeface="Roboto" panose="02000000000000000000" pitchFamily="2" charset="0"/>
            </a:endParaRPr>
          </a:p>
        </p:txBody>
      </p:sp>
      <p:sp>
        <p:nvSpPr>
          <p:cNvPr id="729" name="Google Shape;729;p31"/>
          <p:cNvSpPr txBox="1">
            <a:spLocks noGrp="1"/>
          </p:cNvSpPr>
          <p:nvPr>
            <p:ph type="body" idx="4294967295"/>
          </p:nvPr>
        </p:nvSpPr>
        <p:spPr>
          <a:xfrm>
            <a:off x="1143986" y="2481489"/>
            <a:ext cx="5829890" cy="1876364"/>
          </a:xfrm>
          <a:prstGeom prst="rect">
            <a:avLst/>
          </a:prstGeom>
        </p:spPr>
        <p:txBody>
          <a:bodyPr spcFirstLastPara="1" wrap="square" lIns="121900" tIns="121900" rIns="121900" bIns="121900" anchor="t" anchorCtr="0">
            <a:noAutofit/>
          </a:bodyPr>
          <a:lstStyle/>
          <a:p>
            <a:pPr marL="457200" indent="-457200" fontAlgn="base">
              <a:buAutoNum type="arabicPeriod"/>
            </a:pPr>
            <a:r>
              <a:rPr lang="id-ID" sz="2000" dirty="0">
                <a:latin typeface="Trebuchet MS" panose="020B0603020202020204" pitchFamily="34" charset="0"/>
              </a:rPr>
              <a:t>Masuk ke dashboard WordPress Anda</a:t>
            </a:r>
            <a:r>
              <a:rPr lang="id-ID" sz="2000" dirty="0" smtClean="0">
                <a:latin typeface="Trebuchet MS" panose="020B0603020202020204" pitchFamily="34" charset="0"/>
              </a:rPr>
              <a:t>.</a:t>
            </a:r>
            <a:endParaRPr lang="id-ID" sz="2000" dirty="0">
              <a:latin typeface="Trebuchet MS" panose="020B0603020202020204" pitchFamily="34" charset="0"/>
            </a:endParaRPr>
          </a:p>
          <a:p>
            <a:pPr marL="457200" indent="-457200" fontAlgn="base">
              <a:buAutoNum type="arabicPeriod"/>
            </a:pPr>
            <a:r>
              <a:rPr lang="id-ID" sz="2000" dirty="0">
                <a:latin typeface="Trebuchet MS" panose="020B0603020202020204" pitchFamily="34" charset="0"/>
              </a:rPr>
              <a:t>Pilih </a:t>
            </a:r>
            <a:r>
              <a:rPr lang="id-ID" sz="2000" b="1" dirty="0">
                <a:latin typeface="Trebuchet MS" panose="020B0603020202020204" pitchFamily="34" charset="0"/>
              </a:rPr>
              <a:t>Posts</a:t>
            </a:r>
            <a:r>
              <a:rPr lang="id-ID" sz="2000" dirty="0">
                <a:latin typeface="Trebuchet MS" panose="020B0603020202020204" pitchFamily="34" charset="0"/>
              </a:rPr>
              <a:t>, kemudian pilih </a:t>
            </a:r>
            <a:r>
              <a:rPr lang="id-ID" sz="2000" b="1" dirty="0">
                <a:latin typeface="Trebuchet MS" panose="020B0603020202020204" pitchFamily="34" charset="0"/>
              </a:rPr>
              <a:t>Add New</a:t>
            </a:r>
            <a:r>
              <a:rPr lang="id-ID" sz="2000" dirty="0" smtClean="0">
                <a:latin typeface="Trebuchet MS" panose="020B0603020202020204" pitchFamily="34" charset="0"/>
              </a:rPr>
              <a:t>.</a:t>
            </a:r>
            <a:endParaRPr lang="id-ID" sz="2000" dirty="0">
              <a:latin typeface="Trebuchet MS" panose="020B0603020202020204" pitchFamily="34" charset="0"/>
            </a:endParaRPr>
          </a:p>
          <a:p>
            <a:pPr marL="457200" indent="-457200" fontAlgn="base">
              <a:buAutoNum type="arabicPeriod"/>
            </a:pPr>
            <a:r>
              <a:rPr lang="id-ID" sz="2000" dirty="0">
                <a:latin typeface="Trebuchet MS" panose="020B0603020202020204" pitchFamily="34" charset="0"/>
              </a:rPr>
              <a:t>Selanjutnya, Anda akan diarahkan ke halaman </a:t>
            </a:r>
            <a:r>
              <a:rPr lang="id-ID" sz="2000" b="1" dirty="0">
                <a:latin typeface="Trebuchet MS" panose="020B0603020202020204" pitchFamily="34" charset="0"/>
              </a:rPr>
              <a:t>Add</a:t>
            </a:r>
            <a:r>
              <a:rPr lang="id-ID" sz="2000" dirty="0">
                <a:latin typeface="Trebuchet MS" panose="020B0603020202020204" pitchFamily="34" charset="0"/>
              </a:rPr>
              <a:t> </a:t>
            </a:r>
            <a:r>
              <a:rPr lang="id-ID" sz="2000" b="1" dirty="0">
                <a:latin typeface="Trebuchet MS" panose="020B0603020202020204" pitchFamily="34" charset="0"/>
              </a:rPr>
              <a:t>New</a:t>
            </a:r>
            <a:r>
              <a:rPr lang="id-ID" sz="2000" dirty="0">
                <a:latin typeface="Trebuchet MS" panose="020B0603020202020204" pitchFamily="34" charset="0"/>
              </a:rPr>
              <a:t> </a:t>
            </a:r>
            <a:r>
              <a:rPr lang="id-ID" sz="2000" b="1" dirty="0">
                <a:latin typeface="Trebuchet MS" panose="020B0603020202020204" pitchFamily="34" charset="0"/>
              </a:rPr>
              <a:t>Post.</a:t>
            </a:r>
            <a:endParaRPr lang="id-ID" sz="2000" dirty="0">
              <a:latin typeface="Trebuchet MS" panose="020B0603020202020204" pitchFamily="34" charset="0"/>
            </a:endParaRPr>
          </a:p>
        </p:txBody>
      </p:sp>
      <p:grpSp>
        <p:nvGrpSpPr>
          <p:cNvPr id="741" name="Google Shape;741;p31"/>
          <p:cNvGrpSpPr/>
          <p:nvPr/>
        </p:nvGrpSpPr>
        <p:grpSpPr>
          <a:xfrm rot="9912433">
            <a:off x="4365310" y="5048982"/>
            <a:ext cx="2273746" cy="966825"/>
            <a:chOff x="4590347" y="1490179"/>
            <a:chExt cx="1314037" cy="558745"/>
          </a:xfrm>
        </p:grpSpPr>
        <p:sp>
          <p:nvSpPr>
            <p:cNvPr id="742" name="Google Shape;742;p31"/>
            <p:cNvSpPr/>
            <p:nvPr/>
          </p:nvSpPr>
          <p:spPr>
            <a:xfrm>
              <a:off x="4590347" y="1490179"/>
              <a:ext cx="1314037" cy="558745"/>
            </a:xfrm>
            <a:custGeom>
              <a:avLst/>
              <a:gdLst/>
              <a:ahLst/>
              <a:cxnLst/>
              <a:rect l="l" t="t" r="r" b="b"/>
              <a:pathLst>
                <a:path w="1314037" h="558745" extrusionOk="0">
                  <a:moveTo>
                    <a:pt x="0" y="154469"/>
                  </a:moveTo>
                  <a:cubicBezTo>
                    <a:pt x="107637" y="99520"/>
                    <a:pt x="220996" y="55801"/>
                    <a:pt x="337674" y="24160"/>
                  </a:cubicBezTo>
                  <a:cubicBezTo>
                    <a:pt x="386478" y="10953"/>
                    <a:pt x="436412" y="-277"/>
                    <a:pt x="486981" y="5"/>
                  </a:cubicBezTo>
                  <a:cubicBezTo>
                    <a:pt x="561000" y="429"/>
                    <a:pt x="632476" y="25290"/>
                    <a:pt x="702256" y="49869"/>
                  </a:cubicBezTo>
                  <a:cubicBezTo>
                    <a:pt x="726764" y="58485"/>
                    <a:pt x="751908" y="67526"/>
                    <a:pt x="771119" y="84900"/>
                  </a:cubicBezTo>
                  <a:cubicBezTo>
                    <a:pt x="794355" y="105948"/>
                    <a:pt x="806151" y="137024"/>
                    <a:pt x="811871" y="167888"/>
                  </a:cubicBezTo>
                  <a:cubicBezTo>
                    <a:pt x="820488" y="214786"/>
                    <a:pt x="811024" y="272701"/>
                    <a:pt x="768082" y="293324"/>
                  </a:cubicBezTo>
                  <a:cubicBezTo>
                    <a:pt x="714828" y="318821"/>
                    <a:pt x="649992" y="256809"/>
                    <a:pt x="659879" y="198612"/>
                  </a:cubicBezTo>
                  <a:cubicBezTo>
                    <a:pt x="669767" y="140414"/>
                    <a:pt x="731497" y="101992"/>
                    <a:pt x="790542" y="100721"/>
                  </a:cubicBezTo>
                  <a:cubicBezTo>
                    <a:pt x="849587" y="99450"/>
                    <a:pt x="905312" y="126853"/>
                    <a:pt x="955458" y="157930"/>
                  </a:cubicBezTo>
                  <a:cubicBezTo>
                    <a:pt x="1110134" y="253702"/>
                    <a:pt x="1239243" y="392910"/>
                    <a:pt x="1314038" y="558745"/>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sp>
          <p:nvSpPr>
            <p:cNvPr id="743" name="Google Shape;743;p31"/>
            <p:cNvSpPr/>
            <p:nvPr/>
          </p:nvSpPr>
          <p:spPr>
            <a:xfrm>
              <a:off x="4590347" y="1552973"/>
              <a:ext cx="115830" cy="139490"/>
            </a:xfrm>
            <a:custGeom>
              <a:avLst/>
              <a:gdLst/>
              <a:ahLst/>
              <a:cxnLst/>
              <a:rect l="l" t="t" r="r" b="b"/>
              <a:pathLst>
                <a:path w="115830" h="139490" extrusionOk="0">
                  <a:moveTo>
                    <a:pt x="115830" y="139491"/>
                  </a:moveTo>
                  <a:lnTo>
                    <a:pt x="0" y="91605"/>
                  </a:lnTo>
                  <a:lnTo>
                    <a:pt x="65331" y="0"/>
                  </a:ln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grpSp>
      <p:grpSp>
        <p:nvGrpSpPr>
          <p:cNvPr id="744" name="Google Shape;744;p31"/>
          <p:cNvGrpSpPr/>
          <p:nvPr/>
        </p:nvGrpSpPr>
        <p:grpSpPr>
          <a:xfrm>
            <a:off x="10179261" y="1139651"/>
            <a:ext cx="679947" cy="652506"/>
            <a:chOff x="3896486" y="3679569"/>
            <a:chExt cx="792294" cy="760319"/>
          </a:xfrm>
        </p:grpSpPr>
        <p:sp>
          <p:nvSpPr>
            <p:cNvPr id="745" name="Google Shape;745;p31"/>
            <p:cNvSpPr/>
            <p:nvPr/>
          </p:nvSpPr>
          <p:spPr>
            <a:xfrm>
              <a:off x="4023740" y="3792188"/>
              <a:ext cx="549116" cy="527138"/>
            </a:xfrm>
            <a:custGeom>
              <a:avLst/>
              <a:gdLst/>
              <a:ahLst/>
              <a:cxnLst/>
              <a:rect l="l" t="t" r="r" b="b"/>
              <a:pathLst>
                <a:path w="549116" h="527138" extrusionOk="0">
                  <a:moveTo>
                    <a:pt x="356330" y="0"/>
                  </a:moveTo>
                  <a:cubicBezTo>
                    <a:pt x="314420" y="41720"/>
                    <a:pt x="272034" y="83058"/>
                    <a:pt x="229267" y="123920"/>
                  </a:cubicBezTo>
                  <a:cubicBezTo>
                    <a:pt x="225457" y="127635"/>
                    <a:pt x="221266" y="131445"/>
                    <a:pt x="216122" y="132588"/>
                  </a:cubicBezTo>
                  <a:cubicBezTo>
                    <a:pt x="209740" y="134017"/>
                    <a:pt x="203263" y="131064"/>
                    <a:pt x="197263" y="128397"/>
                  </a:cubicBezTo>
                  <a:cubicBezTo>
                    <a:pt x="163449" y="113443"/>
                    <a:pt x="125635" y="105632"/>
                    <a:pt x="89154" y="111633"/>
                  </a:cubicBezTo>
                  <a:cubicBezTo>
                    <a:pt x="52673" y="117634"/>
                    <a:pt x="17812" y="138684"/>
                    <a:pt x="0" y="171069"/>
                  </a:cubicBezTo>
                  <a:lnTo>
                    <a:pt x="236220" y="393478"/>
                  </a:lnTo>
                  <a:cubicBezTo>
                    <a:pt x="274606" y="429673"/>
                    <a:pt x="313372" y="466154"/>
                    <a:pt x="343662" y="509302"/>
                  </a:cubicBezTo>
                  <a:cubicBezTo>
                    <a:pt x="348234" y="515779"/>
                    <a:pt x="352996" y="522732"/>
                    <a:pt x="360331" y="525685"/>
                  </a:cubicBezTo>
                  <a:cubicBezTo>
                    <a:pt x="375095" y="531590"/>
                    <a:pt x="390430" y="518446"/>
                    <a:pt x="399193" y="505206"/>
                  </a:cubicBezTo>
                  <a:cubicBezTo>
                    <a:pt x="435959" y="449485"/>
                    <a:pt x="430911" y="369570"/>
                    <a:pt x="387287" y="318992"/>
                  </a:cubicBezTo>
                  <a:cubicBezTo>
                    <a:pt x="441293" y="274320"/>
                    <a:pt x="495205" y="229457"/>
                    <a:pt x="549116" y="184499"/>
                  </a:cubicBezTo>
                  <a:cubicBezTo>
                    <a:pt x="487204" y="117729"/>
                    <a:pt x="422243" y="53816"/>
                    <a:pt x="356425" y="0"/>
                  </a:cubicBezTo>
                  <a:close/>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sp>
          <p:nvSpPr>
            <p:cNvPr id="746" name="Google Shape;746;p31"/>
            <p:cNvSpPr/>
            <p:nvPr/>
          </p:nvSpPr>
          <p:spPr>
            <a:xfrm>
              <a:off x="4372260" y="3679569"/>
              <a:ext cx="316520" cy="306768"/>
            </a:xfrm>
            <a:custGeom>
              <a:avLst/>
              <a:gdLst/>
              <a:ahLst/>
              <a:cxnLst/>
              <a:rect l="l" t="t" r="r" b="b"/>
              <a:pathLst>
                <a:path w="316520" h="306768" extrusionOk="0">
                  <a:moveTo>
                    <a:pt x="7429" y="113857"/>
                  </a:moveTo>
                  <a:cubicBezTo>
                    <a:pt x="3048" y="94998"/>
                    <a:pt x="-1334" y="75757"/>
                    <a:pt x="381" y="56422"/>
                  </a:cubicBezTo>
                  <a:cubicBezTo>
                    <a:pt x="2095" y="37086"/>
                    <a:pt x="10763" y="17464"/>
                    <a:pt x="27241" y="7273"/>
                  </a:cubicBezTo>
                  <a:cubicBezTo>
                    <a:pt x="52768" y="-8634"/>
                    <a:pt x="87630" y="3558"/>
                    <a:pt x="109251" y="24513"/>
                  </a:cubicBezTo>
                  <a:cubicBezTo>
                    <a:pt x="138302" y="52611"/>
                    <a:pt x="255841" y="139765"/>
                    <a:pt x="294513" y="203011"/>
                  </a:cubicBezTo>
                  <a:cubicBezTo>
                    <a:pt x="306895" y="223299"/>
                    <a:pt x="327660" y="259399"/>
                    <a:pt x="309181" y="277973"/>
                  </a:cubicBezTo>
                  <a:cubicBezTo>
                    <a:pt x="282892" y="304262"/>
                    <a:pt x="235362" y="314073"/>
                    <a:pt x="200501" y="301024"/>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sp>
          <p:nvSpPr>
            <p:cNvPr id="747" name="Google Shape;747;p31"/>
            <p:cNvSpPr/>
            <p:nvPr/>
          </p:nvSpPr>
          <p:spPr>
            <a:xfrm>
              <a:off x="3896486" y="4104608"/>
              <a:ext cx="354806" cy="335280"/>
            </a:xfrm>
            <a:custGeom>
              <a:avLst/>
              <a:gdLst/>
              <a:ahLst/>
              <a:cxnLst/>
              <a:rect l="l" t="t" r="r" b="b"/>
              <a:pathLst>
                <a:path w="354806" h="335280" extrusionOk="0">
                  <a:moveTo>
                    <a:pt x="277463" y="0"/>
                  </a:moveTo>
                  <a:cubicBezTo>
                    <a:pt x="192786" y="114205"/>
                    <a:pt x="95917" y="230410"/>
                    <a:pt x="0" y="335280"/>
                  </a:cubicBezTo>
                  <a:cubicBezTo>
                    <a:pt x="129540" y="257842"/>
                    <a:pt x="243554" y="174784"/>
                    <a:pt x="354806" y="72771"/>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sp>
          <p:nvSpPr>
            <p:cNvPr id="748" name="Google Shape;748;p31"/>
            <p:cNvSpPr/>
            <p:nvPr/>
          </p:nvSpPr>
          <p:spPr>
            <a:xfrm>
              <a:off x="4284249" y="3882485"/>
              <a:ext cx="66484" cy="74961"/>
            </a:xfrm>
            <a:custGeom>
              <a:avLst/>
              <a:gdLst/>
              <a:ahLst/>
              <a:cxnLst/>
              <a:rect l="l" t="t" r="r" b="b"/>
              <a:pathLst>
                <a:path w="66484" h="74961" extrusionOk="0">
                  <a:moveTo>
                    <a:pt x="0" y="74962"/>
                  </a:moveTo>
                  <a:cubicBezTo>
                    <a:pt x="16859" y="45911"/>
                    <a:pt x="39624" y="20288"/>
                    <a:pt x="66484" y="0"/>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grpSp>
      <p:sp>
        <p:nvSpPr>
          <p:cNvPr id="7" name="Rectangle: Diagonal Corners Snipped 6">
            <a:extLst>
              <a:ext uri="{FF2B5EF4-FFF2-40B4-BE49-F238E27FC236}">
                <a16:creationId xmlns="" xmlns:a16="http://schemas.microsoft.com/office/drawing/2014/main" id="{E1F7B6FD-1D9A-DB00-FAF2-BCF7DAD70515}"/>
              </a:ext>
            </a:extLst>
          </p:cNvPr>
          <p:cNvSpPr/>
          <p:nvPr/>
        </p:nvSpPr>
        <p:spPr>
          <a:xfrm>
            <a:off x="3925894" y="1615369"/>
            <a:ext cx="4847170" cy="513348"/>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latin typeface="Roboto" panose="02000000000000000000" pitchFamily="2" charset="0"/>
                <a:ea typeface="Roboto" panose="02000000000000000000" pitchFamily="2" charset="0"/>
              </a:rPr>
              <a:t>Membuat</a:t>
            </a:r>
            <a:r>
              <a:rPr lang="en-US" sz="2000" b="1" dirty="0">
                <a:latin typeface="Roboto" panose="02000000000000000000" pitchFamily="2" charset="0"/>
                <a:ea typeface="Roboto" panose="02000000000000000000" pitchFamily="2" charset="0"/>
              </a:rPr>
              <a:t> </a:t>
            </a:r>
            <a:r>
              <a:rPr lang="en-US" sz="2000" b="1" dirty="0" err="1">
                <a:latin typeface="Roboto" panose="02000000000000000000" pitchFamily="2" charset="0"/>
                <a:ea typeface="Roboto" panose="02000000000000000000" pitchFamily="2" charset="0"/>
              </a:rPr>
              <a:t>Postingan</a:t>
            </a:r>
            <a:r>
              <a:rPr lang="en-US" sz="2000" b="1" dirty="0">
                <a:latin typeface="Roboto" panose="02000000000000000000" pitchFamily="2" charset="0"/>
                <a:ea typeface="Roboto" panose="02000000000000000000" pitchFamily="2" charset="0"/>
              </a:rPr>
              <a:t> di WordPress</a:t>
            </a:r>
            <a:endParaRPr lang="en-ID" b="1" dirty="0">
              <a:latin typeface="Roboto" panose="02000000000000000000" pitchFamily="2" charset="0"/>
              <a:ea typeface="Roboto" panose="02000000000000000000" pitchFamily="2" charset="0"/>
            </a:endParaRPr>
          </a:p>
        </p:txBody>
      </p:sp>
      <p:pic>
        <p:nvPicPr>
          <p:cNvPr id="2" name="Picture 2" descr="https://lh3.googleusercontent.com/hUF5MYhqBTdx9NhfSbLBHLea0v9s_BdglLurEtwBpQZwU4w4BJs79wL5WKToAsjgfyyiB0-U6sGIcyg7VZo5naPf25KPO2svKIBdc-l-Mr4I5G86s5CQStW7yMsD48Uv-1M0Krgd">
            <a:extLst>
              <a:ext uri="{FF2B5EF4-FFF2-40B4-BE49-F238E27FC236}">
                <a16:creationId xmlns="" xmlns:a16="http://schemas.microsoft.com/office/drawing/2014/main" id="{A76B736D-DF26-E225-DC86-B2FBFFF15623}"/>
              </a:ext>
            </a:extLst>
          </p:cNvPr>
          <p:cNvPicPr>
            <a:picLocks noChangeAspect="1" noChangeArrowheads="1"/>
          </p:cNvPicPr>
          <p:nvPr/>
        </p:nvPicPr>
        <p:blipFill rotWithShape="1">
          <a:blip r:embed="rId3">
            <a:extLst>
              <a:ext uri="{28A0092B-C50C-407E-A947-70E740481C1C}">
                <a14:useLocalDpi xmlns="" xmlns:a14="http://schemas.microsoft.com/office/drawing/2010/main" val="0"/>
              </a:ext>
            </a:extLst>
          </a:blip>
          <a:srcRect r="19601"/>
          <a:stretch/>
        </p:blipFill>
        <p:spPr bwMode="auto">
          <a:xfrm>
            <a:off x="6724801" y="2380892"/>
            <a:ext cx="4584429" cy="360584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5497576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28"/>
                                        </p:tgtEl>
                                        <p:attrNameLst>
                                          <p:attrName>style.visibility</p:attrName>
                                        </p:attrNameLst>
                                      </p:cBhvr>
                                      <p:to>
                                        <p:strVal val="visible"/>
                                      </p:to>
                                    </p:set>
                                    <p:animEffect transition="in" filter="fade">
                                      <p:cBhvr>
                                        <p:cTn id="7" dur="500"/>
                                        <p:tgtEl>
                                          <p:spTgt spid="72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29">
                                            <p:txEl>
                                              <p:pRg st="0" end="0"/>
                                            </p:txEl>
                                          </p:spTgt>
                                        </p:tgtEl>
                                        <p:attrNameLst>
                                          <p:attrName>style.visibility</p:attrName>
                                        </p:attrNameLst>
                                      </p:cBhvr>
                                      <p:to>
                                        <p:strVal val="visible"/>
                                      </p:to>
                                    </p:set>
                                    <p:animEffect transition="in" filter="fade">
                                      <p:cBhvr>
                                        <p:cTn id="15" dur="500"/>
                                        <p:tgtEl>
                                          <p:spTgt spid="729">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29">
                                            <p:txEl>
                                              <p:pRg st="1" end="1"/>
                                            </p:txEl>
                                          </p:spTgt>
                                        </p:tgtEl>
                                        <p:attrNameLst>
                                          <p:attrName>style.visibility</p:attrName>
                                        </p:attrNameLst>
                                      </p:cBhvr>
                                      <p:to>
                                        <p:strVal val="visible"/>
                                      </p:to>
                                    </p:set>
                                    <p:animEffect transition="in" filter="fade">
                                      <p:cBhvr>
                                        <p:cTn id="19" dur="500"/>
                                        <p:tgtEl>
                                          <p:spTgt spid="729">
                                            <p:txEl>
                                              <p:pRg st="1" end="1"/>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29">
                                            <p:txEl>
                                              <p:pRg st="2" end="2"/>
                                            </p:txEl>
                                          </p:spTgt>
                                        </p:tgtEl>
                                        <p:attrNameLst>
                                          <p:attrName>style.visibility</p:attrName>
                                        </p:attrNameLst>
                                      </p:cBhvr>
                                      <p:to>
                                        <p:strVal val="visible"/>
                                      </p:to>
                                    </p:set>
                                    <p:animEffect transition="in" filter="fade">
                                      <p:cBhvr>
                                        <p:cTn id="23" dur="500"/>
                                        <p:tgtEl>
                                          <p:spTgt spid="729">
                                            <p:txEl>
                                              <p:pRg st="2" end="2"/>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down)">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8" grpId="0"/>
      <p:bldP spid="729" grpId="0" build="p"/>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31"/>
          <p:cNvSpPr txBox="1">
            <a:spLocks noGrp="1"/>
          </p:cNvSpPr>
          <p:nvPr>
            <p:ph type="title" idx="4294967295"/>
          </p:nvPr>
        </p:nvSpPr>
        <p:spPr>
          <a:xfrm>
            <a:off x="1757553" y="834349"/>
            <a:ext cx="8020553" cy="850032"/>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r>
              <a:rPr lang="en-US" sz="3200" b="1" dirty="0" err="1">
                <a:latin typeface="Roboto" panose="02000000000000000000" pitchFamily="2" charset="0"/>
                <a:ea typeface="Roboto" panose="02000000000000000000" pitchFamily="2" charset="0"/>
              </a:rPr>
              <a:t>Pemutakhiran</a:t>
            </a:r>
            <a:r>
              <a:rPr lang="en-US" sz="3200" b="1" dirty="0">
                <a:latin typeface="Roboto" panose="02000000000000000000" pitchFamily="2" charset="0"/>
                <a:ea typeface="Roboto" panose="02000000000000000000" pitchFamily="2" charset="0"/>
              </a:rPr>
              <a:t> Content Situs Web</a:t>
            </a:r>
            <a:endParaRPr sz="3200" b="1" dirty="0">
              <a:latin typeface="Roboto" panose="02000000000000000000" pitchFamily="2" charset="0"/>
              <a:ea typeface="Roboto" panose="02000000000000000000" pitchFamily="2" charset="0"/>
            </a:endParaRPr>
          </a:p>
          <a:p>
            <a:pPr marL="0" lvl="0" indent="0" algn="r" rtl="0">
              <a:spcBef>
                <a:spcPts val="0"/>
              </a:spcBef>
              <a:spcAft>
                <a:spcPts val="0"/>
              </a:spcAft>
              <a:buNone/>
            </a:pPr>
            <a:endParaRPr sz="4000" dirty="0">
              <a:latin typeface="Roboto" panose="02000000000000000000" pitchFamily="2" charset="0"/>
              <a:ea typeface="Roboto" panose="02000000000000000000" pitchFamily="2" charset="0"/>
            </a:endParaRPr>
          </a:p>
        </p:txBody>
      </p:sp>
      <p:sp>
        <p:nvSpPr>
          <p:cNvPr id="729" name="Google Shape;729;p31"/>
          <p:cNvSpPr txBox="1">
            <a:spLocks noGrp="1"/>
          </p:cNvSpPr>
          <p:nvPr>
            <p:ph type="body" idx="4294967295"/>
          </p:nvPr>
        </p:nvSpPr>
        <p:spPr>
          <a:xfrm>
            <a:off x="639521" y="2346573"/>
            <a:ext cx="3570170" cy="1876364"/>
          </a:xfrm>
          <a:prstGeom prst="rect">
            <a:avLst/>
          </a:prstGeom>
        </p:spPr>
        <p:txBody>
          <a:bodyPr spcFirstLastPara="1" wrap="square" lIns="121900" tIns="121900" rIns="121900" bIns="121900" anchor="t" anchorCtr="0">
            <a:noAutofit/>
          </a:bodyPr>
          <a:lstStyle/>
          <a:p>
            <a:pPr marL="457200" indent="-457200" algn="just">
              <a:buFont typeface="+mj-lt"/>
              <a:buAutoNum type="arabicPeriod" startAt="4"/>
            </a:pPr>
            <a:r>
              <a:rPr lang="fi-FI" sz="2000" dirty="0">
                <a:latin typeface="Trebuchet MS" panose="020B0603020202020204" pitchFamily="34" charset="0"/>
              </a:rPr>
              <a:t>Masukkan judul pada kolom isian </a:t>
            </a:r>
            <a:r>
              <a:rPr lang="fi-FI" sz="2000" b="1" dirty="0">
                <a:latin typeface="Trebuchet MS" panose="020B0603020202020204" pitchFamily="34" charset="0"/>
              </a:rPr>
              <a:t>Add</a:t>
            </a:r>
            <a:r>
              <a:rPr lang="fi-FI" sz="2000" dirty="0">
                <a:latin typeface="Trebuchet MS" panose="020B0603020202020204" pitchFamily="34" charset="0"/>
              </a:rPr>
              <a:t> </a:t>
            </a:r>
            <a:r>
              <a:rPr lang="fi-FI" sz="2000" b="1" dirty="0">
                <a:latin typeface="Trebuchet MS" panose="020B0603020202020204" pitchFamily="34" charset="0"/>
              </a:rPr>
              <a:t>title</a:t>
            </a:r>
            <a:r>
              <a:rPr lang="fi-FI" sz="2000" dirty="0" smtClean="0">
                <a:latin typeface="Trebuchet MS" panose="020B0603020202020204" pitchFamily="34" charset="0"/>
              </a:rPr>
              <a:t>.</a:t>
            </a:r>
            <a:endParaRPr lang="id-ID" sz="2000" dirty="0">
              <a:latin typeface="Trebuchet MS" panose="020B0603020202020204" pitchFamily="34" charset="0"/>
            </a:endParaRPr>
          </a:p>
          <a:p>
            <a:pPr marL="457200" indent="-457200" algn="just">
              <a:buFont typeface="+mj-lt"/>
              <a:buAutoNum type="arabicPeriod" startAt="4"/>
            </a:pPr>
            <a:r>
              <a:rPr lang="id-ID" sz="2000" dirty="0">
                <a:latin typeface="Trebuchet MS" panose="020B0603020202020204" pitchFamily="34" charset="0"/>
              </a:rPr>
              <a:t>Anda dapat mulai menuliskan konten postingan WordPress pada kolom </a:t>
            </a:r>
            <a:r>
              <a:rPr lang="id-ID" sz="2000" b="1" dirty="0">
                <a:latin typeface="Trebuchet MS" panose="020B0603020202020204" pitchFamily="34" charset="0"/>
              </a:rPr>
              <a:t>editor.</a:t>
            </a:r>
          </a:p>
        </p:txBody>
      </p:sp>
      <p:grpSp>
        <p:nvGrpSpPr>
          <p:cNvPr id="741" name="Google Shape;741;p31"/>
          <p:cNvGrpSpPr/>
          <p:nvPr/>
        </p:nvGrpSpPr>
        <p:grpSpPr>
          <a:xfrm rot="9912433">
            <a:off x="5008880" y="5012934"/>
            <a:ext cx="2273746" cy="966825"/>
            <a:chOff x="4590347" y="1490179"/>
            <a:chExt cx="1314037" cy="558745"/>
          </a:xfrm>
        </p:grpSpPr>
        <p:sp>
          <p:nvSpPr>
            <p:cNvPr id="742" name="Google Shape;742;p31"/>
            <p:cNvSpPr/>
            <p:nvPr/>
          </p:nvSpPr>
          <p:spPr>
            <a:xfrm>
              <a:off x="4590347" y="1490179"/>
              <a:ext cx="1314037" cy="558745"/>
            </a:xfrm>
            <a:custGeom>
              <a:avLst/>
              <a:gdLst/>
              <a:ahLst/>
              <a:cxnLst/>
              <a:rect l="l" t="t" r="r" b="b"/>
              <a:pathLst>
                <a:path w="1314037" h="558745" extrusionOk="0">
                  <a:moveTo>
                    <a:pt x="0" y="154469"/>
                  </a:moveTo>
                  <a:cubicBezTo>
                    <a:pt x="107637" y="99520"/>
                    <a:pt x="220996" y="55801"/>
                    <a:pt x="337674" y="24160"/>
                  </a:cubicBezTo>
                  <a:cubicBezTo>
                    <a:pt x="386478" y="10953"/>
                    <a:pt x="436412" y="-277"/>
                    <a:pt x="486981" y="5"/>
                  </a:cubicBezTo>
                  <a:cubicBezTo>
                    <a:pt x="561000" y="429"/>
                    <a:pt x="632476" y="25290"/>
                    <a:pt x="702256" y="49869"/>
                  </a:cubicBezTo>
                  <a:cubicBezTo>
                    <a:pt x="726764" y="58485"/>
                    <a:pt x="751908" y="67526"/>
                    <a:pt x="771119" y="84900"/>
                  </a:cubicBezTo>
                  <a:cubicBezTo>
                    <a:pt x="794355" y="105948"/>
                    <a:pt x="806151" y="137024"/>
                    <a:pt x="811871" y="167888"/>
                  </a:cubicBezTo>
                  <a:cubicBezTo>
                    <a:pt x="820488" y="214786"/>
                    <a:pt x="811024" y="272701"/>
                    <a:pt x="768082" y="293324"/>
                  </a:cubicBezTo>
                  <a:cubicBezTo>
                    <a:pt x="714828" y="318821"/>
                    <a:pt x="649992" y="256809"/>
                    <a:pt x="659879" y="198612"/>
                  </a:cubicBezTo>
                  <a:cubicBezTo>
                    <a:pt x="669767" y="140414"/>
                    <a:pt x="731497" y="101992"/>
                    <a:pt x="790542" y="100721"/>
                  </a:cubicBezTo>
                  <a:cubicBezTo>
                    <a:pt x="849587" y="99450"/>
                    <a:pt x="905312" y="126853"/>
                    <a:pt x="955458" y="157930"/>
                  </a:cubicBezTo>
                  <a:cubicBezTo>
                    <a:pt x="1110134" y="253702"/>
                    <a:pt x="1239243" y="392910"/>
                    <a:pt x="1314038" y="558745"/>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sp>
          <p:nvSpPr>
            <p:cNvPr id="743" name="Google Shape;743;p31"/>
            <p:cNvSpPr/>
            <p:nvPr/>
          </p:nvSpPr>
          <p:spPr>
            <a:xfrm>
              <a:off x="4590347" y="1552973"/>
              <a:ext cx="115830" cy="139490"/>
            </a:xfrm>
            <a:custGeom>
              <a:avLst/>
              <a:gdLst/>
              <a:ahLst/>
              <a:cxnLst/>
              <a:rect l="l" t="t" r="r" b="b"/>
              <a:pathLst>
                <a:path w="115830" h="139490" extrusionOk="0">
                  <a:moveTo>
                    <a:pt x="115830" y="139491"/>
                  </a:moveTo>
                  <a:lnTo>
                    <a:pt x="0" y="91605"/>
                  </a:lnTo>
                  <a:lnTo>
                    <a:pt x="65331" y="0"/>
                  </a:ln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grpSp>
      <p:grpSp>
        <p:nvGrpSpPr>
          <p:cNvPr id="744" name="Google Shape;744;p31"/>
          <p:cNvGrpSpPr/>
          <p:nvPr/>
        </p:nvGrpSpPr>
        <p:grpSpPr>
          <a:xfrm>
            <a:off x="10334536" y="1122398"/>
            <a:ext cx="679947" cy="652506"/>
            <a:chOff x="3896486" y="3679569"/>
            <a:chExt cx="792294" cy="760319"/>
          </a:xfrm>
        </p:grpSpPr>
        <p:sp>
          <p:nvSpPr>
            <p:cNvPr id="745" name="Google Shape;745;p31"/>
            <p:cNvSpPr/>
            <p:nvPr/>
          </p:nvSpPr>
          <p:spPr>
            <a:xfrm>
              <a:off x="4023740" y="3792188"/>
              <a:ext cx="549116" cy="527138"/>
            </a:xfrm>
            <a:custGeom>
              <a:avLst/>
              <a:gdLst/>
              <a:ahLst/>
              <a:cxnLst/>
              <a:rect l="l" t="t" r="r" b="b"/>
              <a:pathLst>
                <a:path w="549116" h="527138" extrusionOk="0">
                  <a:moveTo>
                    <a:pt x="356330" y="0"/>
                  </a:moveTo>
                  <a:cubicBezTo>
                    <a:pt x="314420" y="41720"/>
                    <a:pt x="272034" y="83058"/>
                    <a:pt x="229267" y="123920"/>
                  </a:cubicBezTo>
                  <a:cubicBezTo>
                    <a:pt x="225457" y="127635"/>
                    <a:pt x="221266" y="131445"/>
                    <a:pt x="216122" y="132588"/>
                  </a:cubicBezTo>
                  <a:cubicBezTo>
                    <a:pt x="209740" y="134017"/>
                    <a:pt x="203263" y="131064"/>
                    <a:pt x="197263" y="128397"/>
                  </a:cubicBezTo>
                  <a:cubicBezTo>
                    <a:pt x="163449" y="113443"/>
                    <a:pt x="125635" y="105632"/>
                    <a:pt x="89154" y="111633"/>
                  </a:cubicBezTo>
                  <a:cubicBezTo>
                    <a:pt x="52673" y="117634"/>
                    <a:pt x="17812" y="138684"/>
                    <a:pt x="0" y="171069"/>
                  </a:cubicBezTo>
                  <a:lnTo>
                    <a:pt x="236220" y="393478"/>
                  </a:lnTo>
                  <a:cubicBezTo>
                    <a:pt x="274606" y="429673"/>
                    <a:pt x="313372" y="466154"/>
                    <a:pt x="343662" y="509302"/>
                  </a:cubicBezTo>
                  <a:cubicBezTo>
                    <a:pt x="348234" y="515779"/>
                    <a:pt x="352996" y="522732"/>
                    <a:pt x="360331" y="525685"/>
                  </a:cubicBezTo>
                  <a:cubicBezTo>
                    <a:pt x="375095" y="531590"/>
                    <a:pt x="390430" y="518446"/>
                    <a:pt x="399193" y="505206"/>
                  </a:cubicBezTo>
                  <a:cubicBezTo>
                    <a:pt x="435959" y="449485"/>
                    <a:pt x="430911" y="369570"/>
                    <a:pt x="387287" y="318992"/>
                  </a:cubicBezTo>
                  <a:cubicBezTo>
                    <a:pt x="441293" y="274320"/>
                    <a:pt x="495205" y="229457"/>
                    <a:pt x="549116" y="184499"/>
                  </a:cubicBezTo>
                  <a:cubicBezTo>
                    <a:pt x="487204" y="117729"/>
                    <a:pt x="422243" y="53816"/>
                    <a:pt x="356425" y="0"/>
                  </a:cubicBezTo>
                  <a:close/>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sp>
          <p:nvSpPr>
            <p:cNvPr id="746" name="Google Shape;746;p31"/>
            <p:cNvSpPr/>
            <p:nvPr/>
          </p:nvSpPr>
          <p:spPr>
            <a:xfrm>
              <a:off x="4372260" y="3679569"/>
              <a:ext cx="316520" cy="306768"/>
            </a:xfrm>
            <a:custGeom>
              <a:avLst/>
              <a:gdLst/>
              <a:ahLst/>
              <a:cxnLst/>
              <a:rect l="l" t="t" r="r" b="b"/>
              <a:pathLst>
                <a:path w="316520" h="306768" extrusionOk="0">
                  <a:moveTo>
                    <a:pt x="7429" y="113857"/>
                  </a:moveTo>
                  <a:cubicBezTo>
                    <a:pt x="3048" y="94998"/>
                    <a:pt x="-1334" y="75757"/>
                    <a:pt x="381" y="56422"/>
                  </a:cubicBezTo>
                  <a:cubicBezTo>
                    <a:pt x="2095" y="37086"/>
                    <a:pt x="10763" y="17464"/>
                    <a:pt x="27241" y="7273"/>
                  </a:cubicBezTo>
                  <a:cubicBezTo>
                    <a:pt x="52768" y="-8634"/>
                    <a:pt x="87630" y="3558"/>
                    <a:pt x="109251" y="24513"/>
                  </a:cubicBezTo>
                  <a:cubicBezTo>
                    <a:pt x="138302" y="52611"/>
                    <a:pt x="255841" y="139765"/>
                    <a:pt x="294513" y="203011"/>
                  </a:cubicBezTo>
                  <a:cubicBezTo>
                    <a:pt x="306895" y="223299"/>
                    <a:pt x="327660" y="259399"/>
                    <a:pt x="309181" y="277973"/>
                  </a:cubicBezTo>
                  <a:cubicBezTo>
                    <a:pt x="282892" y="304262"/>
                    <a:pt x="235362" y="314073"/>
                    <a:pt x="200501" y="301024"/>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sp>
          <p:nvSpPr>
            <p:cNvPr id="747" name="Google Shape;747;p31"/>
            <p:cNvSpPr/>
            <p:nvPr/>
          </p:nvSpPr>
          <p:spPr>
            <a:xfrm>
              <a:off x="3896486" y="4104608"/>
              <a:ext cx="354806" cy="335280"/>
            </a:xfrm>
            <a:custGeom>
              <a:avLst/>
              <a:gdLst/>
              <a:ahLst/>
              <a:cxnLst/>
              <a:rect l="l" t="t" r="r" b="b"/>
              <a:pathLst>
                <a:path w="354806" h="335280" extrusionOk="0">
                  <a:moveTo>
                    <a:pt x="277463" y="0"/>
                  </a:moveTo>
                  <a:cubicBezTo>
                    <a:pt x="192786" y="114205"/>
                    <a:pt x="95917" y="230410"/>
                    <a:pt x="0" y="335280"/>
                  </a:cubicBezTo>
                  <a:cubicBezTo>
                    <a:pt x="129540" y="257842"/>
                    <a:pt x="243554" y="174784"/>
                    <a:pt x="354806" y="72771"/>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sp>
          <p:nvSpPr>
            <p:cNvPr id="748" name="Google Shape;748;p31"/>
            <p:cNvSpPr/>
            <p:nvPr/>
          </p:nvSpPr>
          <p:spPr>
            <a:xfrm>
              <a:off x="4284249" y="3882485"/>
              <a:ext cx="66484" cy="74961"/>
            </a:xfrm>
            <a:custGeom>
              <a:avLst/>
              <a:gdLst/>
              <a:ahLst/>
              <a:cxnLst/>
              <a:rect l="l" t="t" r="r" b="b"/>
              <a:pathLst>
                <a:path w="66484" h="74961" extrusionOk="0">
                  <a:moveTo>
                    <a:pt x="0" y="74962"/>
                  </a:moveTo>
                  <a:cubicBezTo>
                    <a:pt x="16859" y="45911"/>
                    <a:pt x="39624" y="20288"/>
                    <a:pt x="66484" y="0"/>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grpSp>
      <p:sp>
        <p:nvSpPr>
          <p:cNvPr id="7" name="Rectangle: Diagonal Corners Snipped 6">
            <a:extLst>
              <a:ext uri="{FF2B5EF4-FFF2-40B4-BE49-F238E27FC236}">
                <a16:creationId xmlns="" xmlns:a16="http://schemas.microsoft.com/office/drawing/2014/main" id="{E1F7B6FD-1D9A-DB00-FAF2-BCF7DAD70515}"/>
              </a:ext>
            </a:extLst>
          </p:cNvPr>
          <p:cNvSpPr/>
          <p:nvPr/>
        </p:nvSpPr>
        <p:spPr>
          <a:xfrm>
            <a:off x="4107048" y="1478407"/>
            <a:ext cx="4571125" cy="513348"/>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latin typeface="Roboto" panose="02000000000000000000" pitchFamily="2" charset="0"/>
                <a:ea typeface="Roboto" panose="02000000000000000000" pitchFamily="2" charset="0"/>
              </a:rPr>
              <a:t>Membuat</a:t>
            </a:r>
            <a:r>
              <a:rPr lang="en-US" sz="2000" b="1" dirty="0">
                <a:latin typeface="Roboto" panose="02000000000000000000" pitchFamily="2" charset="0"/>
                <a:ea typeface="Roboto" panose="02000000000000000000" pitchFamily="2" charset="0"/>
              </a:rPr>
              <a:t> </a:t>
            </a:r>
            <a:r>
              <a:rPr lang="en-US" sz="2000" b="1" dirty="0" err="1">
                <a:latin typeface="Roboto" panose="02000000000000000000" pitchFamily="2" charset="0"/>
                <a:ea typeface="Roboto" panose="02000000000000000000" pitchFamily="2" charset="0"/>
              </a:rPr>
              <a:t>Postingan</a:t>
            </a:r>
            <a:r>
              <a:rPr lang="en-US" sz="2000" b="1" dirty="0">
                <a:latin typeface="Roboto" panose="02000000000000000000" pitchFamily="2" charset="0"/>
                <a:ea typeface="Roboto" panose="02000000000000000000" pitchFamily="2" charset="0"/>
              </a:rPr>
              <a:t> di WordPress</a:t>
            </a:r>
            <a:endParaRPr lang="en-ID" b="1" dirty="0">
              <a:latin typeface="Roboto" panose="02000000000000000000" pitchFamily="2" charset="0"/>
              <a:ea typeface="Roboto" panose="02000000000000000000" pitchFamily="2" charset="0"/>
            </a:endParaRPr>
          </a:p>
        </p:txBody>
      </p:sp>
      <p:pic>
        <p:nvPicPr>
          <p:cNvPr id="3" name="Picture 2" descr="https://lh5.googleusercontent.com/xCPar5sux3EJnxFw6xvm8EJfVcPNn1g9s2otjqcYWct1cnQvW7T_tqD5Wdp5HRFKHiwwnQ6QKfIchxawoq8fQ1cs7YGVm0NN-7qsnWpD6xDyU3lpRrW-7y4V2pSfp3p3RRjzNmKG">
            <a:extLst>
              <a:ext uri="{FF2B5EF4-FFF2-40B4-BE49-F238E27FC236}">
                <a16:creationId xmlns="" xmlns:a16="http://schemas.microsoft.com/office/drawing/2014/main" id="{AA394356-D140-0DF2-E983-359A110BFD18}"/>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565260" y="2255973"/>
            <a:ext cx="6876139" cy="394507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97457789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28"/>
                                        </p:tgtEl>
                                        <p:attrNameLst>
                                          <p:attrName>style.visibility</p:attrName>
                                        </p:attrNameLst>
                                      </p:cBhvr>
                                      <p:to>
                                        <p:strVal val="visible"/>
                                      </p:to>
                                    </p:set>
                                    <p:animEffect transition="in" filter="fade">
                                      <p:cBhvr>
                                        <p:cTn id="7" dur="500"/>
                                        <p:tgtEl>
                                          <p:spTgt spid="72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29">
                                            <p:txEl>
                                              <p:pRg st="0" end="0"/>
                                            </p:txEl>
                                          </p:spTgt>
                                        </p:tgtEl>
                                        <p:attrNameLst>
                                          <p:attrName>style.visibility</p:attrName>
                                        </p:attrNameLst>
                                      </p:cBhvr>
                                      <p:to>
                                        <p:strVal val="visible"/>
                                      </p:to>
                                    </p:set>
                                    <p:animEffect transition="in" filter="fade">
                                      <p:cBhvr>
                                        <p:cTn id="15" dur="500"/>
                                        <p:tgtEl>
                                          <p:spTgt spid="729">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29">
                                            <p:txEl>
                                              <p:pRg st="1" end="1"/>
                                            </p:txEl>
                                          </p:spTgt>
                                        </p:tgtEl>
                                        <p:attrNameLst>
                                          <p:attrName>style.visibility</p:attrName>
                                        </p:attrNameLst>
                                      </p:cBhvr>
                                      <p:to>
                                        <p:strVal val="visible"/>
                                      </p:to>
                                    </p:set>
                                    <p:animEffect transition="in" filter="fade">
                                      <p:cBhvr>
                                        <p:cTn id="19" dur="500"/>
                                        <p:tgtEl>
                                          <p:spTgt spid="729">
                                            <p:txEl>
                                              <p:pRg st="1" end="1"/>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8" grpId="0"/>
      <p:bldP spid="729" grpId="0" build="p"/>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31"/>
          <p:cNvSpPr txBox="1">
            <a:spLocks noGrp="1"/>
          </p:cNvSpPr>
          <p:nvPr>
            <p:ph type="title" idx="4294967295"/>
          </p:nvPr>
        </p:nvSpPr>
        <p:spPr>
          <a:xfrm>
            <a:off x="1783432" y="911986"/>
            <a:ext cx="8020553" cy="850032"/>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r>
              <a:rPr lang="en-US" sz="3600" b="1" dirty="0" err="1">
                <a:latin typeface="Roboto" panose="02000000000000000000" pitchFamily="2" charset="0"/>
                <a:ea typeface="Roboto" panose="02000000000000000000" pitchFamily="2" charset="0"/>
              </a:rPr>
              <a:t>Pemutakhiran</a:t>
            </a:r>
            <a:r>
              <a:rPr lang="en-US" sz="3600" b="1" dirty="0">
                <a:latin typeface="Roboto" panose="02000000000000000000" pitchFamily="2" charset="0"/>
                <a:ea typeface="Roboto" panose="02000000000000000000" pitchFamily="2" charset="0"/>
              </a:rPr>
              <a:t> Content Situs Web</a:t>
            </a:r>
            <a:endParaRPr sz="3600" b="1" dirty="0">
              <a:latin typeface="Roboto" panose="02000000000000000000" pitchFamily="2" charset="0"/>
              <a:ea typeface="Roboto" panose="02000000000000000000" pitchFamily="2" charset="0"/>
            </a:endParaRPr>
          </a:p>
          <a:p>
            <a:pPr marL="0" lvl="0" indent="0" algn="r" rtl="0">
              <a:spcBef>
                <a:spcPts val="0"/>
              </a:spcBef>
              <a:spcAft>
                <a:spcPts val="0"/>
              </a:spcAft>
              <a:buNone/>
            </a:pPr>
            <a:endParaRPr sz="4000" dirty="0">
              <a:latin typeface="Roboto" panose="02000000000000000000" pitchFamily="2" charset="0"/>
              <a:ea typeface="Roboto" panose="02000000000000000000" pitchFamily="2" charset="0"/>
            </a:endParaRPr>
          </a:p>
        </p:txBody>
      </p:sp>
      <p:sp>
        <p:nvSpPr>
          <p:cNvPr id="729" name="Google Shape;729;p31"/>
          <p:cNvSpPr txBox="1">
            <a:spLocks noGrp="1"/>
          </p:cNvSpPr>
          <p:nvPr>
            <p:ph type="body" idx="4294967295"/>
          </p:nvPr>
        </p:nvSpPr>
        <p:spPr>
          <a:xfrm>
            <a:off x="639521" y="2346573"/>
            <a:ext cx="5864796" cy="1876364"/>
          </a:xfrm>
          <a:prstGeom prst="rect">
            <a:avLst/>
          </a:prstGeom>
        </p:spPr>
        <p:txBody>
          <a:bodyPr spcFirstLastPara="1" wrap="square" lIns="121900" tIns="121900" rIns="121900" bIns="121900" anchor="t" anchorCtr="0">
            <a:noAutofit/>
          </a:bodyPr>
          <a:lstStyle/>
          <a:p>
            <a:pPr marL="457200" indent="-457200" algn="just">
              <a:buFont typeface="+mj-lt"/>
              <a:buAutoNum type="arabicPeriod" startAt="6"/>
            </a:pPr>
            <a:r>
              <a:rPr lang="id-ID" sz="2000" dirty="0">
                <a:latin typeface="Trebuchet MS" panose="020B0603020202020204" pitchFamily="34" charset="0"/>
              </a:rPr>
              <a:t>Untuk menambahkan gambar, video, atau audio, klik tombol </a:t>
            </a:r>
            <a:r>
              <a:rPr lang="id-ID" sz="2000" b="1" dirty="0">
                <a:latin typeface="Trebuchet MS" panose="020B0603020202020204" pitchFamily="34" charset="0"/>
              </a:rPr>
              <a:t>Add</a:t>
            </a:r>
            <a:r>
              <a:rPr lang="id-ID" sz="2000" dirty="0">
                <a:latin typeface="Trebuchet MS" panose="020B0603020202020204" pitchFamily="34" charset="0"/>
              </a:rPr>
              <a:t> </a:t>
            </a:r>
            <a:r>
              <a:rPr lang="id-ID" sz="2000" b="1" dirty="0">
                <a:latin typeface="Trebuchet MS" panose="020B0603020202020204" pitchFamily="34" charset="0"/>
              </a:rPr>
              <a:t>Media</a:t>
            </a:r>
            <a:r>
              <a:rPr lang="id-ID" sz="2000" dirty="0" smtClean="0">
                <a:latin typeface="Trebuchet MS" panose="020B0603020202020204" pitchFamily="34" charset="0"/>
              </a:rPr>
              <a:t>.</a:t>
            </a:r>
            <a:endParaRPr lang="id-ID" sz="2000" b="1" dirty="0">
              <a:latin typeface="Trebuchet MS" panose="020B0603020202020204" pitchFamily="34" charset="0"/>
            </a:endParaRPr>
          </a:p>
          <a:p>
            <a:pPr marL="457200" indent="-457200" algn="just">
              <a:buFont typeface="+mj-lt"/>
              <a:buAutoNum type="arabicPeriod" startAt="6"/>
            </a:pPr>
            <a:r>
              <a:rPr lang="id-ID" sz="2000" dirty="0">
                <a:latin typeface="Trebuchet MS" panose="020B0603020202020204" pitchFamily="34" charset="0"/>
              </a:rPr>
              <a:t>Di sini Anda dapat mengunggah file gambar, video, maupun audio untuk postingan Anda. Klik tombol </a:t>
            </a:r>
            <a:r>
              <a:rPr lang="id-ID" sz="2000" b="1" dirty="0">
                <a:latin typeface="Trebuchet MS" panose="020B0603020202020204" pitchFamily="34" charset="0"/>
              </a:rPr>
              <a:t>Select</a:t>
            </a:r>
            <a:r>
              <a:rPr lang="id-ID" sz="2000" dirty="0">
                <a:latin typeface="Trebuchet MS" panose="020B0603020202020204" pitchFamily="34" charset="0"/>
              </a:rPr>
              <a:t> </a:t>
            </a:r>
            <a:r>
              <a:rPr lang="id-ID" sz="2000" b="1" dirty="0">
                <a:latin typeface="Trebuchet MS" panose="020B0603020202020204" pitchFamily="34" charset="0"/>
              </a:rPr>
              <a:t>Files</a:t>
            </a:r>
            <a:r>
              <a:rPr lang="id-ID" sz="2000" dirty="0">
                <a:latin typeface="Trebuchet MS" panose="020B0603020202020204" pitchFamily="34" charset="0"/>
              </a:rPr>
              <a:t> untuk mengunggah gambar</a:t>
            </a:r>
            <a:r>
              <a:rPr lang="id-ID" sz="2000" dirty="0" smtClean="0">
                <a:latin typeface="Trebuchet MS" panose="020B0603020202020204" pitchFamily="34" charset="0"/>
              </a:rPr>
              <a:t>.</a:t>
            </a:r>
            <a:endParaRPr lang="id-ID" sz="2000" dirty="0">
              <a:latin typeface="Trebuchet MS" panose="020B0603020202020204" pitchFamily="34" charset="0"/>
            </a:endParaRPr>
          </a:p>
          <a:p>
            <a:pPr marL="457200" indent="-457200" algn="just">
              <a:buFont typeface="+mj-lt"/>
              <a:buAutoNum type="arabicPeriod" startAt="6"/>
            </a:pPr>
            <a:r>
              <a:rPr lang="nn-NO" sz="2000" dirty="0">
                <a:latin typeface="Trebuchet MS" panose="020B0603020202020204" pitchFamily="34" charset="0"/>
              </a:rPr>
              <a:t>Klik </a:t>
            </a:r>
            <a:r>
              <a:rPr lang="nn-NO" sz="2000" b="1" dirty="0">
                <a:latin typeface="Trebuchet MS" panose="020B0603020202020204" pitchFamily="34" charset="0"/>
              </a:rPr>
              <a:t>Insert</a:t>
            </a:r>
            <a:r>
              <a:rPr lang="nn-NO" sz="2000" dirty="0">
                <a:latin typeface="Trebuchet MS" panose="020B0603020202020204" pitchFamily="34" charset="0"/>
              </a:rPr>
              <a:t> </a:t>
            </a:r>
            <a:r>
              <a:rPr lang="nn-NO" sz="2000" b="1" dirty="0">
                <a:latin typeface="Trebuchet MS" panose="020B0603020202020204" pitchFamily="34" charset="0"/>
              </a:rPr>
              <a:t>to</a:t>
            </a:r>
            <a:r>
              <a:rPr lang="nn-NO" sz="2000" dirty="0">
                <a:latin typeface="Trebuchet MS" panose="020B0603020202020204" pitchFamily="34" charset="0"/>
              </a:rPr>
              <a:t> </a:t>
            </a:r>
            <a:r>
              <a:rPr lang="nn-NO" sz="2000" b="1" dirty="0">
                <a:latin typeface="Trebuchet MS" panose="020B0603020202020204" pitchFamily="34" charset="0"/>
              </a:rPr>
              <a:t>post</a:t>
            </a:r>
            <a:r>
              <a:rPr lang="nn-NO" sz="2000" dirty="0">
                <a:latin typeface="Trebuchet MS" panose="020B0603020202020204" pitchFamily="34" charset="0"/>
              </a:rPr>
              <a:t> untuk memasukkan gambar ke postingan Anda.</a:t>
            </a:r>
          </a:p>
          <a:p>
            <a:pPr marL="0" indent="0">
              <a:buNone/>
            </a:pPr>
            <a:r>
              <a:rPr lang="nn-NO" sz="2000" dirty="0"/>
              <a:t/>
            </a:r>
            <a:br>
              <a:rPr lang="nn-NO" sz="2000" dirty="0"/>
            </a:br>
            <a:endParaRPr lang="id-ID" sz="2000" b="1" dirty="0">
              <a:latin typeface="Trebuchet MS" panose="020B0603020202020204" pitchFamily="34" charset="0"/>
            </a:endParaRPr>
          </a:p>
        </p:txBody>
      </p:sp>
      <p:grpSp>
        <p:nvGrpSpPr>
          <p:cNvPr id="741" name="Google Shape;741;p31"/>
          <p:cNvGrpSpPr/>
          <p:nvPr/>
        </p:nvGrpSpPr>
        <p:grpSpPr>
          <a:xfrm rot="9912433">
            <a:off x="4990931" y="5473414"/>
            <a:ext cx="2273746" cy="966825"/>
            <a:chOff x="4590347" y="1490179"/>
            <a:chExt cx="1314037" cy="558745"/>
          </a:xfrm>
        </p:grpSpPr>
        <p:sp>
          <p:nvSpPr>
            <p:cNvPr id="742" name="Google Shape;742;p31"/>
            <p:cNvSpPr/>
            <p:nvPr/>
          </p:nvSpPr>
          <p:spPr>
            <a:xfrm>
              <a:off x="4590347" y="1490179"/>
              <a:ext cx="1314037" cy="558745"/>
            </a:xfrm>
            <a:custGeom>
              <a:avLst/>
              <a:gdLst/>
              <a:ahLst/>
              <a:cxnLst/>
              <a:rect l="l" t="t" r="r" b="b"/>
              <a:pathLst>
                <a:path w="1314037" h="558745" extrusionOk="0">
                  <a:moveTo>
                    <a:pt x="0" y="154469"/>
                  </a:moveTo>
                  <a:cubicBezTo>
                    <a:pt x="107637" y="99520"/>
                    <a:pt x="220996" y="55801"/>
                    <a:pt x="337674" y="24160"/>
                  </a:cubicBezTo>
                  <a:cubicBezTo>
                    <a:pt x="386478" y="10953"/>
                    <a:pt x="436412" y="-277"/>
                    <a:pt x="486981" y="5"/>
                  </a:cubicBezTo>
                  <a:cubicBezTo>
                    <a:pt x="561000" y="429"/>
                    <a:pt x="632476" y="25290"/>
                    <a:pt x="702256" y="49869"/>
                  </a:cubicBezTo>
                  <a:cubicBezTo>
                    <a:pt x="726764" y="58485"/>
                    <a:pt x="751908" y="67526"/>
                    <a:pt x="771119" y="84900"/>
                  </a:cubicBezTo>
                  <a:cubicBezTo>
                    <a:pt x="794355" y="105948"/>
                    <a:pt x="806151" y="137024"/>
                    <a:pt x="811871" y="167888"/>
                  </a:cubicBezTo>
                  <a:cubicBezTo>
                    <a:pt x="820488" y="214786"/>
                    <a:pt x="811024" y="272701"/>
                    <a:pt x="768082" y="293324"/>
                  </a:cubicBezTo>
                  <a:cubicBezTo>
                    <a:pt x="714828" y="318821"/>
                    <a:pt x="649992" y="256809"/>
                    <a:pt x="659879" y="198612"/>
                  </a:cubicBezTo>
                  <a:cubicBezTo>
                    <a:pt x="669767" y="140414"/>
                    <a:pt x="731497" y="101992"/>
                    <a:pt x="790542" y="100721"/>
                  </a:cubicBezTo>
                  <a:cubicBezTo>
                    <a:pt x="849587" y="99450"/>
                    <a:pt x="905312" y="126853"/>
                    <a:pt x="955458" y="157930"/>
                  </a:cubicBezTo>
                  <a:cubicBezTo>
                    <a:pt x="1110134" y="253702"/>
                    <a:pt x="1239243" y="392910"/>
                    <a:pt x="1314038" y="558745"/>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sp>
          <p:nvSpPr>
            <p:cNvPr id="743" name="Google Shape;743;p31"/>
            <p:cNvSpPr/>
            <p:nvPr/>
          </p:nvSpPr>
          <p:spPr>
            <a:xfrm>
              <a:off x="4590347" y="1552973"/>
              <a:ext cx="115830" cy="139490"/>
            </a:xfrm>
            <a:custGeom>
              <a:avLst/>
              <a:gdLst/>
              <a:ahLst/>
              <a:cxnLst/>
              <a:rect l="l" t="t" r="r" b="b"/>
              <a:pathLst>
                <a:path w="115830" h="139490" extrusionOk="0">
                  <a:moveTo>
                    <a:pt x="115830" y="139491"/>
                  </a:moveTo>
                  <a:lnTo>
                    <a:pt x="0" y="91605"/>
                  </a:lnTo>
                  <a:lnTo>
                    <a:pt x="65331" y="0"/>
                  </a:ln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grpSp>
      <p:grpSp>
        <p:nvGrpSpPr>
          <p:cNvPr id="744" name="Google Shape;744;p31"/>
          <p:cNvGrpSpPr/>
          <p:nvPr/>
        </p:nvGrpSpPr>
        <p:grpSpPr>
          <a:xfrm>
            <a:off x="10153381" y="1139651"/>
            <a:ext cx="679947" cy="652506"/>
            <a:chOff x="3896486" y="3679569"/>
            <a:chExt cx="792294" cy="760319"/>
          </a:xfrm>
        </p:grpSpPr>
        <p:sp>
          <p:nvSpPr>
            <p:cNvPr id="745" name="Google Shape;745;p31"/>
            <p:cNvSpPr/>
            <p:nvPr/>
          </p:nvSpPr>
          <p:spPr>
            <a:xfrm>
              <a:off x="4023740" y="3792188"/>
              <a:ext cx="549116" cy="527138"/>
            </a:xfrm>
            <a:custGeom>
              <a:avLst/>
              <a:gdLst/>
              <a:ahLst/>
              <a:cxnLst/>
              <a:rect l="l" t="t" r="r" b="b"/>
              <a:pathLst>
                <a:path w="549116" h="527138" extrusionOk="0">
                  <a:moveTo>
                    <a:pt x="356330" y="0"/>
                  </a:moveTo>
                  <a:cubicBezTo>
                    <a:pt x="314420" y="41720"/>
                    <a:pt x="272034" y="83058"/>
                    <a:pt x="229267" y="123920"/>
                  </a:cubicBezTo>
                  <a:cubicBezTo>
                    <a:pt x="225457" y="127635"/>
                    <a:pt x="221266" y="131445"/>
                    <a:pt x="216122" y="132588"/>
                  </a:cubicBezTo>
                  <a:cubicBezTo>
                    <a:pt x="209740" y="134017"/>
                    <a:pt x="203263" y="131064"/>
                    <a:pt x="197263" y="128397"/>
                  </a:cubicBezTo>
                  <a:cubicBezTo>
                    <a:pt x="163449" y="113443"/>
                    <a:pt x="125635" y="105632"/>
                    <a:pt x="89154" y="111633"/>
                  </a:cubicBezTo>
                  <a:cubicBezTo>
                    <a:pt x="52673" y="117634"/>
                    <a:pt x="17812" y="138684"/>
                    <a:pt x="0" y="171069"/>
                  </a:cubicBezTo>
                  <a:lnTo>
                    <a:pt x="236220" y="393478"/>
                  </a:lnTo>
                  <a:cubicBezTo>
                    <a:pt x="274606" y="429673"/>
                    <a:pt x="313372" y="466154"/>
                    <a:pt x="343662" y="509302"/>
                  </a:cubicBezTo>
                  <a:cubicBezTo>
                    <a:pt x="348234" y="515779"/>
                    <a:pt x="352996" y="522732"/>
                    <a:pt x="360331" y="525685"/>
                  </a:cubicBezTo>
                  <a:cubicBezTo>
                    <a:pt x="375095" y="531590"/>
                    <a:pt x="390430" y="518446"/>
                    <a:pt x="399193" y="505206"/>
                  </a:cubicBezTo>
                  <a:cubicBezTo>
                    <a:pt x="435959" y="449485"/>
                    <a:pt x="430911" y="369570"/>
                    <a:pt x="387287" y="318992"/>
                  </a:cubicBezTo>
                  <a:cubicBezTo>
                    <a:pt x="441293" y="274320"/>
                    <a:pt x="495205" y="229457"/>
                    <a:pt x="549116" y="184499"/>
                  </a:cubicBezTo>
                  <a:cubicBezTo>
                    <a:pt x="487204" y="117729"/>
                    <a:pt x="422243" y="53816"/>
                    <a:pt x="356425" y="0"/>
                  </a:cubicBezTo>
                  <a:close/>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sp>
          <p:nvSpPr>
            <p:cNvPr id="746" name="Google Shape;746;p31"/>
            <p:cNvSpPr/>
            <p:nvPr/>
          </p:nvSpPr>
          <p:spPr>
            <a:xfrm>
              <a:off x="4372260" y="3679569"/>
              <a:ext cx="316520" cy="306768"/>
            </a:xfrm>
            <a:custGeom>
              <a:avLst/>
              <a:gdLst/>
              <a:ahLst/>
              <a:cxnLst/>
              <a:rect l="l" t="t" r="r" b="b"/>
              <a:pathLst>
                <a:path w="316520" h="306768" extrusionOk="0">
                  <a:moveTo>
                    <a:pt x="7429" y="113857"/>
                  </a:moveTo>
                  <a:cubicBezTo>
                    <a:pt x="3048" y="94998"/>
                    <a:pt x="-1334" y="75757"/>
                    <a:pt x="381" y="56422"/>
                  </a:cubicBezTo>
                  <a:cubicBezTo>
                    <a:pt x="2095" y="37086"/>
                    <a:pt x="10763" y="17464"/>
                    <a:pt x="27241" y="7273"/>
                  </a:cubicBezTo>
                  <a:cubicBezTo>
                    <a:pt x="52768" y="-8634"/>
                    <a:pt x="87630" y="3558"/>
                    <a:pt x="109251" y="24513"/>
                  </a:cubicBezTo>
                  <a:cubicBezTo>
                    <a:pt x="138302" y="52611"/>
                    <a:pt x="255841" y="139765"/>
                    <a:pt x="294513" y="203011"/>
                  </a:cubicBezTo>
                  <a:cubicBezTo>
                    <a:pt x="306895" y="223299"/>
                    <a:pt x="327660" y="259399"/>
                    <a:pt x="309181" y="277973"/>
                  </a:cubicBezTo>
                  <a:cubicBezTo>
                    <a:pt x="282892" y="304262"/>
                    <a:pt x="235362" y="314073"/>
                    <a:pt x="200501" y="301024"/>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sp>
          <p:nvSpPr>
            <p:cNvPr id="747" name="Google Shape;747;p31"/>
            <p:cNvSpPr/>
            <p:nvPr/>
          </p:nvSpPr>
          <p:spPr>
            <a:xfrm>
              <a:off x="3896486" y="4104608"/>
              <a:ext cx="354806" cy="335280"/>
            </a:xfrm>
            <a:custGeom>
              <a:avLst/>
              <a:gdLst/>
              <a:ahLst/>
              <a:cxnLst/>
              <a:rect l="l" t="t" r="r" b="b"/>
              <a:pathLst>
                <a:path w="354806" h="335280" extrusionOk="0">
                  <a:moveTo>
                    <a:pt x="277463" y="0"/>
                  </a:moveTo>
                  <a:cubicBezTo>
                    <a:pt x="192786" y="114205"/>
                    <a:pt x="95917" y="230410"/>
                    <a:pt x="0" y="335280"/>
                  </a:cubicBezTo>
                  <a:cubicBezTo>
                    <a:pt x="129540" y="257842"/>
                    <a:pt x="243554" y="174784"/>
                    <a:pt x="354806" y="72771"/>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sp>
          <p:nvSpPr>
            <p:cNvPr id="748" name="Google Shape;748;p31"/>
            <p:cNvSpPr/>
            <p:nvPr/>
          </p:nvSpPr>
          <p:spPr>
            <a:xfrm>
              <a:off x="4284249" y="3882485"/>
              <a:ext cx="66484" cy="74961"/>
            </a:xfrm>
            <a:custGeom>
              <a:avLst/>
              <a:gdLst/>
              <a:ahLst/>
              <a:cxnLst/>
              <a:rect l="l" t="t" r="r" b="b"/>
              <a:pathLst>
                <a:path w="66484" h="74961" extrusionOk="0">
                  <a:moveTo>
                    <a:pt x="0" y="74962"/>
                  </a:moveTo>
                  <a:cubicBezTo>
                    <a:pt x="16859" y="45911"/>
                    <a:pt x="39624" y="20288"/>
                    <a:pt x="66484" y="0"/>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grpSp>
      <p:sp>
        <p:nvSpPr>
          <p:cNvPr id="7" name="Rectangle: Diagonal Corners Snipped 6">
            <a:extLst>
              <a:ext uri="{FF2B5EF4-FFF2-40B4-BE49-F238E27FC236}">
                <a16:creationId xmlns="" xmlns:a16="http://schemas.microsoft.com/office/drawing/2014/main" id="{E1F7B6FD-1D9A-DB00-FAF2-BCF7DAD70515}"/>
              </a:ext>
            </a:extLst>
          </p:cNvPr>
          <p:cNvSpPr/>
          <p:nvPr/>
        </p:nvSpPr>
        <p:spPr>
          <a:xfrm>
            <a:off x="3951773" y="1616429"/>
            <a:ext cx="4683269" cy="513348"/>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latin typeface="Roboto" panose="02000000000000000000" pitchFamily="2" charset="0"/>
                <a:ea typeface="Roboto" panose="02000000000000000000" pitchFamily="2" charset="0"/>
              </a:rPr>
              <a:t>Membuat</a:t>
            </a:r>
            <a:r>
              <a:rPr lang="en-US" sz="2000" b="1" dirty="0">
                <a:latin typeface="Roboto" panose="02000000000000000000" pitchFamily="2" charset="0"/>
                <a:ea typeface="Roboto" panose="02000000000000000000" pitchFamily="2" charset="0"/>
              </a:rPr>
              <a:t> </a:t>
            </a:r>
            <a:r>
              <a:rPr lang="en-US" sz="2000" b="1" dirty="0" err="1">
                <a:latin typeface="Roboto" panose="02000000000000000000" pitchFamily="2" charset="0"/>
                <a:ea typeface="Roboto" panose="02000000000000000000" pitchFamily="2" charset="0"/>
              </a:rPr>
              <a:t>Postingan</a:t>
            </a:r>
            <a:r>
              <a:rPr lang="en-US" sz="2000" b="1" dirty="0">
                <a:latin typeface="Roboto" panose="02000000000000000000" pitchFamily="2" charset="0"/>
                <a:ea typeface="Roboto" panose="02000000000000000000" pitchFamily="2" charset="0"/>
              </a:rPr>
              <a:t> di WordPress</a:t>
            </a:r>
            <a:endParaRPr lang="en-ID" b="1" dirty="0">
              <a:latin typeface="Roboto" panose="02000000000000000000" pitchFamily="2" charset="0"/>
              <a:ea typeface="Roboto" panose="02000000000000000000" pitchFamily="2" charset="0"/>
            </a:endParaRPr>
          </a:p>
        </p:txBody>
      </p:sp>
      <p:pic>
        <p:nvPicPr>
          <p:cNvPr id="2" name="Picture 2" descr="https://lh4.googleusercontent.com/0d1oLlcvxO7_xv5QIYN9xOGVmHgiXr3ytW4BS6Eve_La8TP_Mjpp4ed1cgwqXBMSXuS8vKC8oZxOXCaDFHSvs7jtztKTw-cVKf-dcvnGOUD_hfviC13fWRWOwt0xhFHDwYFViptQ">
            <a:extLst>
              <a:ext uri="{FF2B5EF4-FFF2-40B4-BE49-F238E27FC236}">
                <a16:creationId xmlns="" xmlns:a16="http://schemas.microsoft.com/office/drawing/2014/main" id="{4A6D4B9D-4E03-DB46-8CA1-F44856D494C6}"/>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588757" y="2466461"/>
            <a:ext cx="4653413" cy="1500600"/>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4" descr="https://lh4.googleusercontent.com/AQzdN6XtqUs0pr1UZWSZXw0bbxX0txtTxdIUCvtPTc7h50i0eKNUWw37iU2ksRsvmcPcGS8Y9Nx8v2f6gdyrrTVXcD17XQSlZCU1HGBAzCkZ9OnrNYJzIYF7ty0FurDLZkNY9Nvg">
            <a:extLst>
              <a:ext uri="{FF2B5EF4-FFF2-40B4-BE49-F238E27FC236}">
                <a16:creationId xmlns="" xmlns:a16="http://schemas.microsoft.com/office/drawing/2014/main" id="{614F80A7-7E6B-2DC5-5BC9-6CE7AA91D61D}"/>
              </a:ext>
            </a:extLst>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588756" y="4129588"/>
            <a:ext cx="4653413" cy="171654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4371797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28"/>
                                        </p:tgtEl>
                                        <p:attrNameLst>
                                          <p:attrName>style.visibility</p:attrName>
                                        </p:attrNameLst>
                                      </p:cBhvr>
                                      <p:to>
                                        <p:strVal val="visible"/>
                                      </p:to>
                                    </p:set>
                                    <p:animEffect transition="in" filter="fade">
                                      <p:cBhvr>
                                        <p:cTn id="7" dur="500"/>
                                        <p:tgtEl>
                                          <p:spTgt spid="72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29">
                                            <p:txEl>
                                              <p:pRg st="0" end="0"/>
                                            </p:txEl>
                                          </p:spTgt>
                                        </p:tgtEl>
                                        <p:attrNameLst>
                                          <p:attrName>style.visibility</p:attrName>
                                        </p:attrNameLst>
                                      </p:cBhvr>
                                      <p:to>
                                        <p:strVal val="visible"/>
                                      </p:to>
                                    </p:set>
                                    <p:animEffect transition="in" filter="fade">
                                      <p:cBhvr>
                                        <p:cTn id="15" dur="500"/>
                                        <p:tgtEl>
                                          <p:spTgt spid="729">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29">
                                            <p:txEl>
                                              <p:pRg st="1" end="1"/>
                                            </p:txEl>
                                          </p:spTgt>
                                        </p:tgtEl>
                                        <p:attrNameLst>
                                          <p:attrName>style.visibility</p:attrName>
                                        </p:attrNameLst>
                                      </p:cBhvr>
                                      <p:to>
                                        <p:strVal val="visible"/>
                                      </p:to>
                                    </p:set>
                                    <p:animEffect transition="in" filter="fade">
                                      <p:cBhvr>
                                        <p:cTn id="19" dur="500"/>
                                        <p:tgtEl>
                                          <p:spTgt spid="729">
                                            <p:txEl>
                                              <p:pRg st="1" end="1"/>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29">
                                            <p:txEl>
                                              <p:pRg st="2" end="2"/>
                                            </p:txEl>
                                          </p:spTgt>
                                        </p:tgtEl>
                                        <p:attrNameLst>
                                          <p:attrName>style.visibility</p:attrName>
                                        </p:attrNameLst>
                                      </p:cBhvr>
                                      <p:to>
                                        <p:strVal val="visible"/>
                                      </p:to>
                                    </p:set>
                                    <p:animEffect transition="in" filter="fade">
                                      <p:cBhvr>
                                        <p:cTn id="23" dur="500"/>
                                        <p:tgtEl>
                                          <p:spTgt spid="729">
                                            <p:txEl>
                                              <p:pRg st="2" end="2"/>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729">
                                            <p:txEl>
                                              <p:pRg st="3" end="3"/>
                                            </p:txEl>
                                          </p:spTgt>
                                        </p:tgtEl>
                                        <p:attrNameLst>
                                          <p:attrName>style.visibility</p:attrName>
                                        </p:attrNameLst>
                                      </p:cBhvr>
                                      <p:to>
                                        <p:strVal val="visible"/>
                                      </p:to>
                                    </p:set>
                                    <p:animEffect transition="in" filter="fade">
                                      <p:cBhvr>
                                        <p:cTn id="27" dur="500"/>
                                        <p:tgtEl>
                                          <p:spTgt spid="729">
                                            <p:txEl>
                                              <p:pRg st="3" end="3"/>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down)">
                                      <p:cBhvr>
                                        <p:cTn id="30" dur="500"/>
                                        <p:tgtEl>
                                          <p:spTgt spid="2"/>
                                        </p:tgtEl>
                                      </p:cBhvr>
                                    </p:animEffect>
                                  </p:childTnLst>
                                </p:cTn>
                              </p:par>
                              <p:par>
                                <p:cTn id="31" presetID="22" presetClass="entr" presetSubtype="4"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down)">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8" grpId="0"/>
      <p:bldP spid="729" grpId="0" build="p"/>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Google Shape;784;p34"/>
          <p:cNvSpPr txBox="1">
            <a:spLocks noGrp="1"/>
          </p:cNvSpPr>
          <p:nvPr>
            <p:ph type="title"/>
          </p:nvPr>
        </p:nvSpPr>
        <p:spPr>
          <a:xfrm>
            <a:off x="1256873" y="1289112"/>
            <a:ext cx="10163400" cy="763500"/>
          </a:xfrm>
          <a:prstGeom prst="rect">
            <a:avLst/>
          </a:prstGeom>
        </p:spPr>
        <p:txBody>
          <a:bodyPr spcFirstLastPara="1" wrap="square" lIns="121900" tIns="121900" rIns="121900" bIns="121900" anchor="t" anchorCtr="0">
            <a:noAutofit/>
          </a:bodyPr>
          <a:lstStyle/>
          <a:p>
            <a:pPr marL="12700" marR="5080" indent="3810" algn="ctr">
              <a:lnSpc>
                <a:spcPct val="100000"/>
              </a:lnSpc>
              <a:spcBef>
                <a:spcPts val="100"/>
              </a:spcBef>
            </a:pPr>
            <a:r>
              <a:rPr lang="en-ID" sz="3600" b="1" spc="-30" dirty="0" err="1">
                <a:latin typeface="Roboto" panose="02000000000000000000" pitchFamily="2" charset="0"/>
                <a:ea typeface="Roboto" panose="02000000000000000000" pitchFamily="2" charset="0"/>
                <a:cs typeface="Calibri"/>
              </a:rPr>
              <a:t>Materi</a:t>
            </a:r>
            <a:r>
              <a:rPr lang="en-ID" sz="3600" b="1" spc="-30" dirty="0">
                <a:latin typeface="Roboto" panose="02000000000000000000" pitchFamily="2" charset="0"/>
                <a:ea typeface="Roboto" panose="02000000000000000000" pitchFamily="2" charset="0"/>
                <a:cs typeface="Calibri"/>
              </a:rPr>
              <a:t> Panduan  </a:t>
            </a:r>
            <a:r>
              <a:rPr lang="en-ID" sz="3600" b="1" spc="-200" dirty="0" err="1">
                <a:latin typeface="Roboto" panose="02000000000000000000" pitchFamily="2" charset="0"/>
                <a:ea typeface="Roboto" panose="02000000000000000000" pitchFamily="2" charset="0"/>
                <a:cs typeface="Calibri"/>
              </a:rPr>
              <a:t>P</a:t>
            </a:r>
            <a:r>
              <a:rPr lang="en-ID" sz="3600" b="1" dirty="0" err="1">
                <a:latin typeface="Roboto" panose="02000000000000000000" pitchFamily="2" charset="0"/>
                <a:ea typeface="Roboto" panose="02000000000000000000" pitchFamily="2" charset="0"/>
                <a:cs typeface="Calibri"/>
              </a:rPr>
              <a:t>en</a:t>
            </a:r>
            <a:r>
              <a:rPr lang="en-ID" sz="3600" b="1" spc="-65" dirty="0" err="1">
                <a:latin typeface="Roboto" panose="02000000000000000000" pitchFamily="2" charset="0"/>
                <a:ea typeface="Roboto" panose="02000000000000000000" pitchFamily="2" charset="0"/>
                <a:cs typeface="Calibri"/>
              </a:rPr>
              <a:t>g</a:t>
            </a:r>
            <a:r>
              <a:rPr lang="en-ID" sz="3600" b="1" spc="-5" dirty="0" err="1">
                <a:latin typeface="Roboto" panose="02000000000000000000" pitchFamily="2" charset="0"/>
                <a:ea typeface="Roboto" panose="02000000000000000000" pitchFamily="2" charset="0"/>
                <a:cs typeface="Calibri"/>
              </a:rPr>
              <a:t>olaan</a:t>
            </a:r>
            <a:r>
              <a:rPr lang="en-ID" sz="3600" b="1" spc="-5" dirty="0">
                <a:latin typeface="Roboto" panose="02000000000000000000" pitchFamily="2" charset="0"/>
                <a:ea typeface="Roboto" panose="02000000000000000000" pitchFamily="2" charset="0"/>
                <a:cs typeface="Calibri"/>
              </a:rPr>
              <a:t>  </a:t>
            </a:r>
            <a:r>
              <a:rPr lang="en-ID" sz="3600" b="1" spc="-75" dirty="0">
                <a:latin typeface="Roboto" panose="02000000000000000000" pitchFamily="2" charset="0"/>
                <a:ea typeface="Roboto" panose="02000000000000000000" pitchFamily="2" charset="0"/>
                <a:cs typeface="Calibri"/>
              </a:rPr>
              <a:t>Website</a:t>
            </a:r>
            <a:endParaRPr lang="en-ID" sz="3600" b="1" dirty="0">
              <a:latin typeface="Roboto" panose="02000000000000000000" pitchFamily="2" charset="0"/>
              <a:ea typeface="Roboto" panose="02000000000000000000" pitchFamily="2" charset="0"/>
              <a:cs typeface="Calibri"/>
            </a:endParaRPr>
          </a:p>
        </p:txBody>
      </p:sp>
      <p:sp>
        <p:nvSpPr>
          <p:cNvPr id="785" name="Google Shape;785;p34"/>
          <p:cNvSpPr txBox="1">
            <a:spLocks noGrp="1"/>
          </p:cNvSpPr>
          <p:nvPr>
            <p:ph type="subTitle" idx="1"/>
          </p:nvPr>
        </p:nvSpPr>
        <p:spPr>
          <a:xfrm>
            <a:off x="1014275" y="2364824"/>
            <a:ext cx="3027600" cy="578587"/>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dirty="0">
                <a:latin typeface="Roboto" panose="02000000000000000000" pitchFamily="2" charset="0"/>
                <a:ea typeface="Roboto" panose="02000000000000000000" pitchFamily="2" charset="0"/>
              </a:rPr>
              <a:t>Dasar Hukum</a:t>
            </a:r>
            <a:endParaRPr dirty="0">
              <a:latin typeface="Roboto" panose="02000000000000000000" pitchFamily="2" charset="0"/>
              <a:ea typeface="Roboto" panose="02000000000000000000" pitchFamily="2" charset="0"/>
            </a:endParaRPr>
          </a:p>
        </p:txBody>
      </p:sp>
      <p:sp>
        <p:nvSpPr>
          <p:cNvPr id="786" name="Google Shape;786;p34"/>
          <p:cNvSpPr txBox="1">
            <a:spLocks noGrp="1"/>
          </p:cNvSpPr>
          <p:nvPr>
            <p:ph type="body" idx="8"/>
          </p:nvPr>
        </p:nvSpPr>
        <p:spPr>
          <a:xfrm>
            <a:off x="8150113" y="4770728"/>
            <a:ext cx="3027600" cy="834000"/>
          </a:xfrm>
          <a:prstGeom prst="rect">
            <a:avLst/>
          </a:prstGeom>
        </p:spPr>
        <p:txBody>
          <a:bodyPr spcFirstLastPara="1" wrap="square" lIns="121900" tIns="121900" rIns="121900" bIns="121900" anchor="t" anchorCtr="0">
            <a:noAutofit/>
          </a:bodyPr>
          <a:lstStyle/>
          <a:p>
            <a:pPr marL="0" indent="0">
              <a:lnSpc>
                <a:spcPts val="2390"/>
              </a:lnSpc>
              <a:buNone/>
            </a:pPr>
            <a:r>
              <a:rPr lang="en-ID" sz="1400" i="1" spc="-5" dirty="0" err="1">
                <a:latin typeface="Roboto" panose="02000000000000000000" pitchFamily="2" charset="0"/>
                <a:ea typeface="Roboto" panose="02000000000000000000" pitchFamily="2" charset="0"/>
                <a:cs typeface="Segoe UI"/>
              </a:rPr>
              <a:t>Manajemen</a:t>
            </a:r>
            <a:r>
              <a:rPr lang="en-ID" sz="1400" i="1" spc="-5" dirty="0">
                <a:latin typeface="Roboto" panose="02000000000000000000" pitchFamily="2" charset="0"/>
                <a:ea typeface="Roboto" panose="02000000000000000000" pitchFamily="2" charset="0"/>
                <a:cs typeface="Segoe UI"/>
              </a:rPr>
              <a:t> </a:t>
            </a:r>
            <a:r>
              <a:rPr lang="en-ID" sz="1400" i="1" spc="-5" dirty="0" err="1">
                <a:latin typeface="Roboto" panose="02000000000000000000" pitchFamily="2" charset="0"/>
                <a:ea typeface="Roboto" panose="02000000000000000000" pitchFamily="2" charset="0"/>
                <a:cs typeface="Segoe UI"/>
              </a:rPr>
              <a:t>Pengelolaan</a:t>
            </a:r>
            <a:r>
              <a:rPr lang="en-ID" sz="1400" i="1" spc="-5" dirty="0">
                <a:latin typeface="Roboto" panose="02000000000000000000" pitchFamily="2" charset="0"/>
                <a:ea typeface="Roboto" panose="02000000000000000000" pitchFamily="2" charset="0"/>
                <a:cs typeface="Segoe UI"/>
              </a:rPr>
              <a:t> Situs</a:t>
            </a:r>
            <a:r>
              <a:rPr lang="en-ID" sz="1400" i="1" spc="-15" dirty="0">
                <a:latin typeface="Roboto" panose="02000000000000000000" pitchFamily="2" charset="0"/>
                <a:ea typeface="Roboto" panose="02000000000000000000" pitchFamily="2" charset="0"/>
                <a:cs typeface="Segoe UI"/>
              </a:rPr>
              <a:t> </a:t>
            </a:r>
            <a:r>
              <a:rPr lang="en-ID" sz="1400" i="1" spc="-10" dirty="0">
                <a:latin typeface="Roboto" panose="02000000000000000000" pitchFamily="2" charset="0"/>
                <a:ea typeface="Roboto" panose="02000000000000000000" pitchFamily="2" charset="0"/>
                <a:cs typeface="Segoe UI"/>
              </a:rPr>
              <a:t>Web</a:t>
            </a:r>
            <a:endParaRPr lang="en-ID" sz="1400" dirty="0">
              <a:latin typeface="Roboto" panose="02000000000000000000" pitchFamily="2" charset="0"/>
              <a:ea typeface="Roboto" panose="02000000000000000000" pitchFamily="2" charset="0"/>
              <a:cs typeface="Segoe UI"/>
            </a:endParaRPr>
          </a:p>
        </p:txBody>
      </p:sp>
      <p:sp>
        <p:nvSpPr>
          <p:cNvPr id="788" name="Google Shape;788;p34"/>
          <p:cNvSpPr txBox="1">
            <a:spLocks noGrp="1"/>
          </p:cNvSpPr>
          <p:nvPr>
            <p:ph type="body" idx="13"/>
          </p:nvPr>
        </p:nvSpPr>
        <p:spPr>
          <a:xfrm>
            <a:off x="948960" y="2932597"/>
            <a:ext cx="3027600" cy="834000"/>
          </a:xfrm>
          <a:prstGeom prst="rect">
            <a:avLst/>
          </a:prstGeom>
        </p:spPr>
        <p:txBody>
          <a:bodyPr spcFirstLastPara="1" wrap="square" lIns="121900" tIns="121900" rIns="121900" bIns="121900" anchor="t" anchorCtr="0">
            <a:noAutofit/>
          </a:bodyPr>
          <a:lstStyle/>
          <a:p>
            <a:pPr marL="496569" indent="0">
              <a:lnSpc>
                <a:spcPts val="2390"/>
              </a:lnSpc>
              <a:buNone/>
            </a:pPr>
            <a:r>
              <a:rPr lang="en-ID" sz="1400" i="1" spc="-10" dirty="0" err="1">
                <a:latin typeface="Roboto" panose="02000000000000000000" pitchFamily="2" charset="0"/>
                <a:ea typeface="Roboto" panose="02000000000000000000" pitchFamily="2" charset="0"/>
                <a:cs typeface="Segoe UI"/>
              </a:rPr>
              <a:t>Regulasi</a:t>
            </a:r>
            <a:r>
              <a:rPr lang="en-ID" sz="1400" i="1" spc="-10" dirty="0">
                <a:latin typeface="Roboto" panose="02000000000000000000" pitchFamily="2" charset="0"/>
                <a:ea typeface="Roboto" panose="02000000000000000000" pitchFamily="2" charset="0"/>
                <a:cs typeface="Segoe UI"/>
              </a:rPr>
              <a:t> </a:t>
            </a:r>
            <a:r>
              <a:rPr lang="en-ID" sz="1400" i="1" spc="-35" dirty="0" err="1">
                <a:latin typeface="Roboto" panose="02000000000000000000" pitchFamily="2" charset="0"/>
                <a:ea typeface="Roboto" panose="02000000000000000000" pitchFamily="2" charset="0"/>
                <a:cs typeface="Segoe UI"/>
              </a:rPr>
              <a:t>Terkait</a:t>
            </a:r>
            <a:r>
              <a:rPr lang="en-ID" sz="1400" i="1" spc="-35" dirty="0">
                <a:latin typeface="Roboto" panose="02000000000000000000" pitchFamily="2" charset="0"/>
                <a:ea typeface="Roboto" panose="02000000000000000000" pitchFamily="2" charset="0"/>
                <a:cs typeface="Segoe UI"/>
              </a:rPr>
              <a:t> </a:t>
            </a:r>
            <a:r>
              <a:rPr lang="en-ID" sz="1400" i="1" spc="-5" dirty="0">
                <a:latin typeface="Roboto" panose="02000000000000000000" pitchFamily="2" charset="0"/>
                <a:ea typeface="Roboto" panose="02000000000000000000" pitchFamily="2" charset="0"/>
                <a:cs typeface="Segoe UI"/>
              </a:rPr>
              <a:t>Situs </a:t>
            </a:r>
            <a:r>
              <a:rPr lang="en-ID" sz="1400" i="1" spc="-10" dirty="0">
                <a:latin typeface="Roboto" panose="02000000000000000000" pitchFamily="2" charset="0"/>
                <a:ea typeface="Roboto" panose="02000000000000000000" pitchFamily="2" charset="0"/>
                <a:cs typeface="Segoe UI"/>
              </a:rPr>
              <a:t>Web </a:t>
            </a:r>
            <a:r>
              <a:rPr lang="en-ID" sz="1400" i="1" spc="-10" dirty="0" err="1">
                <a:latin typeface="Roboto" panose="02000000000000000000" pitchFamily="2" charset="0"/>
                <a:ea typeface="Roboto" panose="02000000000000000000" pitchFamily="2" charset="0"/>
                <a:cs typeface="Segoe UI"/>
              </a:rPr>
              <a:t>Pemerintah</a:t>
            </a:r>
            <a:r>
              <a:rPr lang="en-ID" sz="1400" i="1" spc="40" dirty="0">
                <a:latin typeface="Roboto" panose="02000000000000000000" pitchFamily="2" charset="0"/>
                <a:ea typeface="Roboto" panose="02000000000000000000" pitchFamily="2" charset="0"/>
                <a:cs typeface="Segoe UI"/>
              </a:rPr>
              <a:t> </a:t>
            </a:r>
            <a:r>
              <a:rPr lang="en-ID" sz="1400" i="1" spc="-10" dirty="0">
                <a:latin typeface="Roboto" panose="02000000000000000000" pitchFamily="2" charset="0"/>
                <a:ea typeface="Roboto" panose="02000000000000000000" pitchFamily="2" charset="0"/>
                <a:cs typeface="Segoe UI"/>
              </a:rPr>
              <a:t>Daerah</a:t>
            </a:r>
            <a:endParaRPr lang="en-ID" sz="1400" dirty="0">
              <a:latin typeface="Roboto" panose="02000000000000000000" pitchFamily="2" charset="0"/>
              <a:ea typeface="Roboto" panose="02000000000000000000" pitchFamily="2" charset="0"/>
              <a:cs typeface="Segoe UI"/>
            </a:endParaRPr>
          </a:p>
          <a:p>
            <a:pPr marL="0" lvl="0" indent="0" algn="l" rtl="0">
              <a:spcBef>
                <a:spcPts val="2100"/>
              </a:spcBef>
              <a:spcAft>
                <a:spcPts val="2100"/>
              </a:spcAft>
              <a:buNone/>
            </a:pPr>
            <a:endParaRPr dirty="0">
              <a:latin typeface="Roboto" panose="02000000000000000000" pitchFamily="2" charset="0"/>
              <a:ea typeface="Roboto" panose="02000000000000000000" pitchFamily="2" charset="0"/>
            </a:endParaRPr>
          </a:p>
        </p:txBody>
      </p:sp>
      <p:sp>
        <p:nvSpPr>
          <p:cNvPr id="789" name="Google Shape;789;p34"/>
          <p:cNvSpPr txBox="1">
            <a:spLocks noGrp="1"/>
          </p:cNvSpPr>
          <p:nvPr>
            <p:ph type="subTitle" idx="3"/>
          </p:nvPr>
        </p:nvSpPr>
        <p:spPr>
          <a:xfrm>
            <a:off x="8150124" y="2373025"/>
            <a:ext cx="3027600" cy="570387"/>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dirty="0">
                <a:latin typeface="Roboto" panose="02000000000000000000" pitchFamily="2" charset="0"/>
                <a:ea typeface="Roboto" panose="02000000000000000000" pitchFamily="2" charset="0"/>
              </a:rPr>
              <a:t>Menentukan Isi Situs Web</a:t>
            </a:r>
            <a:endParaRPr dirty="0">
              <a:latin typeface="Roboto" panose="02000000000000000000" pitchFamily="2" charset="0"/>
              <a:ea typeface="Roboto" panose="02000000000000000000" pitchFamily="2" charset="0"/>
            </a:endParaRPr>
          </a:p>
        </p:txBody>
      </p:sp>
      <p:sp>
        <p:nvSpPr>
          <p:cNvPr id="790" name="Google Shape;790;p34"/>
          <p:cNvSpPr txBox="1">
            <a:spLocks noGrp="1"/>
          </p:cNvSpPr>
          <p:nvPr>
            <p:ph type="body" idx="15"/>
          </p:nvPr>
        </p:nvSpPr>
        <p:spPr>
          <a:xfrm>
            <a:off x="1240924" y="4792268"/>
            <a:ext cx="3027600" cy="834000"/>
          </a:xfrm>
          <a:prstGeom prst="rect">
            <a:avLst/>
          </a:prstGeom>
        </p:spPr>
        <p:txBody>
          <a:bodyPr spcFirstLastPara="1" wrap="square" lIns="121900" tIns="121900" rIns="121900" bIns="121900" anchor="t" anchorCtr="0">
            <a:noAutofit/>
          </a:bodyPr>
          <a:lstStyle/>
          <a:p>
            <a:pPr marL="0" indent="0">
              <a:lnSpc>
                <a:spcPts val="2390"/>
              </a:lnSpc>
              <a:buNone/>
            </a:pPr>
            <a:r>
              <a:rPr lang="en-ID" sz="1400" i="1" spc="-5" dirty="0" err="1">
                <a:latin typeface="Roboto" panose="02000000000000000000" pitchFamily="2" charset="0"/>
                <a:ea typeface="Roboto" panose="02000000000000000000" pitchFamily="2" charset="0"/>
                <a:cs typeface="Segoe UI"/>
              </a:rPr>
              <a:t>Bagaimana</a:t>
            </a:r>
            <a:r>
              <a:rPr lang="en-ID" sz="1400" i="1" spc="-5" dirty="0">
                <a:latin typeface="Roboto" panose="02000000000000000000" pitchFamily="2" charset="0"/>
                <a:ea typeface="Roboto" panose="02000000000000000000" pitchFamily="2" charset="0"/>
                <a:cs typeface="Segoe UI"/>
              </a:rPr>
              <a:t> Desain Situs</a:t>
            </a:r>
            <a:r>
              <a:rPr lang="en-ID" sz="1400" i="1" spc="-30" dirty="0">
                <a:latin typeface="Roboto" panose="02000000000000000000" pitchFamily="2" charset="0"/>
                <a:ea typeface="Roboto" panose="02000000000000000000" pitchFamily="2" charset="0"/>
                <a:cs typeface="Segoe UI"/>
              </a:rPr>
              <a:t> </a:t>
            </a:r>
            <a:r>
              <a:rPr lang="en-ID" sz="1400" i="1" spc="-10" dirty="0">
                <a:latin typeface="Roboto" panose="02000000000000000000" pitchFamily="2" charset="0"/>
                <a:ea typeface="Roboto" panose="02000000000000000000" pitchFamily="2" charset="0"/>
                <a:cs typeface="Segoe UI"/>
              </a:rPr>
              <a:t>Web</a:t>
            </a:r>
            <a:endParaRPr lang="en-ID" sz="1400" dirty="0">
              <a:latin typeface="Roboto" panose="02000000000000000000" pitchFamily="2" charset="0"/>
              <a:ea typeface="Roboto" panose="02000000000000000000" pitchFamily="2" charset="0"/>
              <a:cs typeface="Segoe UI"/>
            </a:endParaRPr>
          </a:p>
        </p:txBody>
      </p:sp>
      <p:sp>
        <p:nvSpPr>
          <p:cNvPr id="791" name="Google Shape;791;p34"/>
          <p:cNvSpPr txBox="1">
            <a:spLocks noGrp="1"/>
          </p:cNvSpPr>
          <p:nvPr>
            <p:ph type="subTitle" idx="4"/>
          </p:nvPr>
        </p:nvSpPr>
        <p:spPr>
          <a:xfrm>
            <a:off x="4601473" y="2379993"/>
            <a:ext cx="3027600" cy="56342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ID" dirty="0" err="1">
                <a:latin typeface="Roboto" panose="02000000000000000000" pitchFamily="2" charset="0"/>
                <a:ea typeface="Roboto" panose="02000000000000000000" pitchFamily="2" charset="0"/>
              </a:rPr>
              <a:t>Pembentukan</a:t>
            </a:r>
            <a:r>
              <a:rPr lang="en-ID" dirty="0">
                <a:latin typeface="Roboto" panose="02000000000000000000" pitchFamily="2" charset="0"/>
                <a:ea typeface="Roboto" panose="02000000000000000000" pitchFamily="2" charset="0"/>
              </a:rPr>
              <a:t> Tim </a:t>
            </a:r>
            <a:r>
              <a:rPr lang="en-ID" dirty="0" err="1">
                <a:latin typeface="Roboto" panose="02000000000000000000" pitchFamily="2" charset="0"/>
                <a:ea typeface="Roboto" panose="02000000000000000000" pitchFamily="2" charset="0"/>
              </a:rPr>
              <a:t>Pengelola</a:t>
            </a:r>
            <a:r>
              <a:rPr lang="en-ID" dirty="0">
                <a:latin typeface="Roboto" panose="02000000000000000000" pitchFamily="2" charset="0"/>
                <a:ea typeface="Roboto" panose="02000000000000000000" pitchFamily="2" charset="0"/>
              </a:rPr>
              <a:t> Situs Web</a:t>
            </a:r>
          </a:p>
        </p:txBody>
      </p:sp>
      <p:sp>
        <p:nvSpPr>
          <p:cNvPr id="792" name="Google Shape;792;p34"/>
          <p:cNvSpPr txBox="1">
            <a:spLocks noGrp="1"/>
          </p:cNvSpPr>
          <p:nvPr>
            <p:ph type="subTitle" idx="5"/>
          </p:nvPr>
        </p:nvSpPr>
        <p:spPr>
          <a:xfrm>
            <a:off x="4601473" y="4216652"/>
            <a:ext cx="3027600" cy="578586"/>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dirty="0">
                <a:latin typeface="Roboto" panose="02000000000000000000" pitchFamily="2" charset="0"/>
                <a:ea typeface="Roboto" panose="02000000000000000000" pitchFamily="2" charset="0"/>
              </a:rPr>
              <a:t>Publikasi Situs Web Pada Internet</a:t>
            </a:r>
            <a:endParaRPr dirty="0">
              <a:latin typeface="Roboto" panose="02000000000000000000" pitchFamily="2" charset="0"/>
              <a:ea typeface="Roboto" panose="02000000000000000000" pitchFamily="2" charset="0"/>
            </a:endParaRPr>
          </a:p>
        </p:txBody>
      </p:sp>
      <p:sp>
        <p:nvSpPr>
          <p:cNvPr id="793" name="Google Shape;793;p34"/>
          <p:cNvSpPr txBox="1">
            <a:spLocks noGrp="1"/>
          </p:cNvSpPr>
          <p:nvPr>
            <p:ph type="subTitle" idx="6"/>
          </p:nvPr>
        </p:nvSpPr>
        <p:spPr>
          <a:xfrm>
            <a:off x="8150124" y="4200440"/>
            <a:ext cx="3027600" cy="594798"/>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dirty="0">
                <a:latin typeface="Roboto" panose="02000000000000000000" pitchFamily="2" charset="0"/>
                <a:ea typeface="Roboto" panose="02000000000000000000" pitchFamily="2" charset="0"/>
              </a:rPr>
              <a:t>Pemutakhiran Isi Situs Web</a:t>
            </a:r>
            <a:endParaRPr dirty="0">
              <a:latin typeface="Roboto" panose="02000000000000000000" pitchFamily="2" charset="0"/>
              <a:ea typeface="Roboto" panose="02000000000000000000" pitchFamily="2" charset="0"/>
            </a:endParaRPr>
          </a:p>
        </p:txBody>
      </p:sp>
      <p:sp>
        <p:nvSpPr>
          <p:cNvPr id="794" name="Google Shape;794;p34"/>
          <p:cNvSpPr txBox="1">
            <a:spLocks noGrp="1"/>
          </p:cNvSpPr>
          <p:nvPr>
            <p:ph type="body" idx="7"/>
          </p:nvPr>
        </p:nvSpPr>
        <p:spPr>
          <a:xfrm>
            <a:off x="4422110" y="2908851"/>
            <a:ext cx="3027600" cy="834000"/>
          </a:xfrm>
          <a:prstGeom prst="rect">
            <a:avLst/>
          </a:prstGeom>
        </p:spPr>
        <p:txBody>
          <a:bodyPr spcFirstLastPara="1" wrap="square" lIns="121900" tIns="121900" rIns="121900" bIns="121900" anchor="t" anchorCtr="0">
            <a:noAutofit/>
          </a:bodyPr>
          <a:lstStyle/>
          <a:p>
            <a:pPr marL="496569" indent="0">
              <a:lnSpc>
                <a:spcPts val="2390"/>
              </a:lnSpc>
              <a:buNone/>
            </a:pPr>
            <a:r>
              <a:rPr lang="en-ID" sz="1400" i="1" spc="-15" dirty="0" err="1">
                <a:latin typeface="Roboto" panose="02000000000000000000" pitchFamily="2" charset="0"/>
                <a:ea typeface="Roboto" panose="02000000000000000000" pitchFamily="2" charset="0"/>
                <a:cs typeface="Segoe UI"/>
              </a:rPr>
              <a:t>Kebijakan</a:t>
            </a:r>
            <a:r>
              <a:rPr lang="en-ID" sz="1400" i="1" spc="-15" dirty="0">
                <a:latin typeface="Roboto" panose="02000000000000000000" pitchFamily="2" charset="0"/>
                <a:ea typeface="Roboto" panose="02000000000000000000" pitchFamily="2" charset="0"/>
                <a:cs typeface="Segoe UI"/>
              </a:rPr>
              <a:t> </a:t>
            </a:r>
            <a:r>
              <a:rPr lang="en-ID" sz="1400" i="1" spc="-5" dirty="0">
                <a:latin typeface="Roboto" panose="02000000000000000000" pitchFamily="2" charset="0"/>
                <a:ea typeface="Roboto" panose="02000000000000000000" pitchFamily="2" charset="0"/>
                <a:cs typeface="Segoe UI"/>
              </a:rPr>
              <a:t>dan SDM </a:t>
            </a:r>
            <a:r>
              <a:rPr lang="en-ID" sz="1400" i="1" spc="-5" dirty="0" err="1">
                <a:latin typeface="Roboto" panose="02000000000000000000" pitchFamily="2" charset="0"/>
                <a:ea typeface="Roboto" panose="02000000000000000000" pitchFamily="2" charset="0"/>
                <a:cs typeface="Segoe UI"/>
              </a:rPr>
              <a:t>Pengelola</a:t>
            </a:r>
            <a:r>
              <a:rPr lang="en-ID" sz="1400" i="1" spc="-5" dirty="0">
                <a:latin typeface="Roboto" panose="02000000000000000000" pitchFamily="2" charset="0"/>
                <a:ea typeface="Roboto" panose="02000000000000000000" pitchFamily="2" charset="0"/>
                <a:cs typeface="Segoe UI"/>
              </a:rPr>
              <a:t> Situs</a:t>
            </a:r>
            <a:r>
              <a:rPr lang="en-ID" sz="1400" i="1" spc="20" dirty="0">
                <a:latin typeface="Roboto" panose="02000000000000000000" pitchFamily="2" charset="0"/>
                <a:ea typeface="Roboto" panose="02000000000000000000" pitchFamily="2" charset="0"/>
                <a:cs typeface="Segoe UI"/>
              </a:rPr>
              <a:t> </a:t>
            </a:r>
            <a:r>
              <a:rPr lang="en-ID" sz="1400" i="1" spc="-10" dirty="0">
                <a:latin typeface="Roboto" panose="02000000000000000000" pitchFamily="2" charset="0"/>
                <a:ea typeface="Roboto" panose="02000000000000000000" pitchFamily="2" charset="0"/>
                <a:cs typeface="Segoe UI"/>
              </a:rPr>
              <a:t>Web</a:t>
            </a:r>
            <a:endParaRPr lang="en-ID" sz="1400" dirty="0">
              <a:latin typeface="Roboto" panose="02000000000000000000" pitchFamily="2" charset="0"/>
              <a:ea typeface="Roboto" panose="02000000000000000000" pitchFamily="2" charset="0"/>
              <a:cs typeface="Segoe UI"/>
            </a:endParaRPr>
          </a:p>
        </p:txBody>
      </p:sp>
      <p:sp>
        <p:nvSpPr>
          <p:cNvPr id="795" name="Google Shape;795;p34"/>
          <p:cNvSpPr txBox="1">
            <a:spLocks noGrp="1"/>
          </p:cNvSpPr>
          <p:nvPr>
            <p:ph type="body" idx="9"/>
          </p:nvPr>
        </p:nvSpPr>
        <p:spPr>
          <a:xfrm>
            <a:off x="4707773" y="4770728"/>
            <a:ext cx="3027600" cy="834000"/>
          </a:xfrm>
          <a:prstGeom prst="rect">
            <a:avLst/>
          </a:prstGeom>
        </p:spPr>
        <p:txBody>
          <a:bodyPr spcFirstLastPara="1" wrap="square" lIns="121900" tIns="121900" rIns="121900" bIns="121900" anchor="t" anchorCtr="0">
            <a:noAutofit/>
          </a:bodyPr>
          <a:lstStyle/>
          <a:p>
            <a:pPr marL="0" indent="0">
              <a:lnSpc>
                <a:spcPts val="2390"/>
              </a:lnSpc>
              <a:buNone/>
            </a:pPr>
            <a:r>
              <a:rPr lang="en-ID" sz="1400" i="1" spc="-5" dirty="0" err="1">
                <a:latin typeface="Roboto" panose="02000000000000000000" pitchFamily="2" charset="0"/>
                <a:ea typeface="Roboto" panose="02000000000000000000" pitchFamily="2" charset="0"/>
                <a:cs typeface="Segoe UI"/>
              </a:rPr>
              <a:t>Bagaimana</a:t>
            </a:r>
            <a:r>
              <a:rPr lang="en-ID" sz="1400" i="1" spc="-5" dirty="0">
                <a:latin typeface="Roboto" panose="02000000000000000000" pitchFamily="2" charset="0"/>
                <a:ea typeface="Roboto" panose="02000000000000000000" pitchFamily="2" charset="0"/>
                <a:cs typeface="Segoe UI"/>
              </a:rPr>
              <a:t> </a:t>
            </a:r>
            <a:r>
              <a:rPr lang="en-ID" sz="1400" i="1" spc="-10" dirty="0" err="1">
                <a:latin typeface="Roboto" panose="02000000000000000000" pitchFamily="2" charset="0"/>
                <a:ea typeface="Roboto" panose="02000000000000000000" pitchFamily="2" charset="0"/>
                <a:cs typeface="Segoe UI"/>
              </a:rPr>
              <a:t>Publikasi</a:t>
            </a:r>
            <a:r>
              <a:rPr lang="en-ID" sz="1400" i="1" spc="-10" dirty="0">
                <a:latin typeface="Roboto" panose="02000000000000000000" pitchFamily="2" charset="0"/>
                <a:ea typeface="Roboto" panose="02000000000000000000" pitchFamily="2" charset="0"/>
                <a:cs typeface="Segoe UI"/>
              </a:rPr>
              <a:t> </a:t>
            </a:r>
            <a:r>
              <a:rPr lang="en-ID" sz="1400" i="1" spc="-5" dirty="0">
                <a:latin typeface="Roboto" panose="02000000000000000000" pitchFamily="2" charset="0"/>
                <a:ea typeface="Roboto" panose="02000000000000000000" pitchFamily="2" charset="0"/>
                <a:cs typeface="Segoe UI"/>
              </a:rPr>
              <a:t>Situs </a:t>
            </a:r>
            <a:r>
              <a:rPr lang="en-ID" sz="1400" i="1" spc="-10" dirty="0">
                <a:latin typeface="Roboto" panose="02000000000000000000" pitchFamily="2" charset="0"/>
                <a:ea typeface="Roboto" panose="02000000000000000000" pitchFamily="2" charset="0"/>
                <a:cs typeface="Segoe UI"/>
              </a:rPr>
              <a:t>Web</a:t>
            </a:r>
            <a:endParaRPr lang="en-ID" sz="1400" dirty="0">
              <a:latin typeface="Roboto" panose="02000000000000000000" pitchFamily="2" charset="0"/>
              <a:ea typeface="Roboto" panose="02000000000000000000" pitchFamily="2" charset="0"/>
              <a:cs typeface="Segoe UI"/>
            </a:endParaRPr>
          </a:p>
          <a:p>
            <a:pPr marL="0" lvl="0" indent="0" algn="l" rtl="0">
              <a:spcBef>
                <a:spcPts val="2100"/>
              </a:spcBef>
              <a:spcAft>
                <a:spcPts val="2100"/>
              </a:spcAft>
              <a:buNone/>
            </a:pPr>
            <a:endParaRPr dirty="0">
              <a:latin typeface="Roboto" panose="02000000000000000000" pitchFamily="2" charset="0"/>
              <a:ea typeface="Roboto" panose="02000000000000000000" pitchFamily="2" charset="0"/>
            </a:endParaRPr>
          </a:p>
        </p:txBody>
      </p:sp>
      <p:sp>
        <p:nvSpPr>
          <p:cNvPr id="796" name="Google Shape;796;p34"/>
          <p:cNvSpPr txBox="1">
            <a:spLocks noGrp="1"/>
          </p:cNvSpPr>
          <p:nvPr>
            <p:ph type="body" idx="14"/>
          </p:nvPr>
        </p:nvSpPr>
        <p:spPr>
          <a:xfrm>
            <a:off x="8188661" y="2943413"/>
            <a:ext cx="3027600" cy="834000"/>
          </a:xfrm>
          <a:prstGeom prst="rect">
            <a:avLst/>
          </a:prstGeom>
        </p:spPr>
        <p:txBody>
          <a:bodyPr spcFirstLastPara="1" wrap="square" lIns="121900" tIns="121900" rIns="121900" bIns="121900" anchor="t" anchorCtr="0">
            <a:noAutofit/>
          </a:bodyPr>
          <a:lstStyle/>
          <a:p>
            <a:pPr marL="0" indent="0">
              <a:lnSpc>
                <a:spcPts val="2395"/>
              </a:lnSpc>
              <a:buNone/>
            </a:pPr>
            <a:r>
              <a:rPr lang="en-ID" sz="1400" i="1" spc="-5" dirty="0">
                <a:latin typeface="Roboto" panose="02000000000000000000" pitchFamily="2" charset="0"/>
                <a:ea typeface="Roboto" panose="02000000000000000000" pitchFamily="2" charset="0"/>
                <a:cs typeface="Segoe UI"/>
              </a:rPr>
              <a:t>Content yang </a:t>
            </a:r>
            <a:r>
              <a:rPr lang="en-ID" sz="1400" i="1" spc="-20" dirty="0" err="1">
                <a:latin typeface="Roboto" panose="02000000000000000000" pitchFamily="2" charset="0"/>
                <a:ea typeface="Roboto" panose="02000000000000000000" pitchFamily="2" charset="0"/>
                <a:cs typeface="Segoe UI"/>
              </a:rPr>
              <a:t>akan</a:t>
            </a:r>
            <a:r>
              <a:rPr lang="en-ID" sz="1400" i="1" spc="-20" dirty="0">
                <a:latin typeface="Roboto" panose="02000000000000000000" pitchFamily="2" charset="0"/>
                <a:ea typeface="Roboto" panose="02000000000000000000" pitchFamily="2" charset="0"/>
                <a:cs typeface="Segoe UI"/>
              </a:rPr>
              <a:t> </a:t>
            </a:r>
            <a:r>
              <a:rPr lang="en-ID" sz="1400" i="1" spc="-10" dirty="0" err="1">
                <a:latin typeface="Roboto" panose="02000000000000000000" pitchFamily="2" charset="0"/>
                <a:ea typeface="Roboto" panose="02000000000000000000" pitchFamily="2" charset="0"/>
                <a:cs typeface="Segoe UI"/>
              </a:rPr>
              <a:t>dimasukkan</a:t>
            </a:r>
            <a:r>
              <a:rPr lang="en-ID" sz="1400" i="1" spc="-10" dirty="0">
                <a:latin typeface="Roboto" panose="02000000000000000000" pitchFamily="2" charset="0"/>
                <a:ea typeface="Roboto" panose="02000000000000000000" pitchFamily="2" charset="0"/>
                <a:cs typeface="Segoe UI"/>
              </a:rPr>
              <a:t> </a:t>
            </a:r>
            <a:r>
              <a:rPr lang="en-ID" sz="1400" i="1" spc="-5" dirty="0" err="1">
                <a:latin typeface="Roboto" panose="02000000000000000000" pitchFamily="2" charset="0"/>
                <a:ea typeface="Roboto" panose="02000000000000000000" pitchFamily="2" charset="0"/>
                <a:cs typeface="Segoe UI"/>
              </a:rPr>
              <a:t>dalam</a:t>
            </a:r>
            <a:r>
              <a:rPr lang="en-ID" sz="1400" i="1" spc="-5" dirty="0">
                <a:latin typeface="Roboto" panose="02000000000000000000" pitchFamily="2" charset="0"/>
                <a:ea typeface="Roboto" panose="02000000000000000000" pitchFamily="2" charset="0"/>
                <a:cs typeface="Segoe UI"/>
              </a:rPr>
              <a:t> </a:t>
            </a:r>
            <a:r>
              <a:rPr lang="en-ID" sz="1400" i="1" dirty="0">
                <a:latin typeface="Roboto" panose="02000000000000000000" pitchFamily="2" charset="0"/>
                <a:ea typeface="Roboto" panose="02000000000000000000" pitchFamily="2" charset="0"/>
                <a:cs typeface="Segoe UI"/>
              </a:rPr>
              <a:t>situs</a:t>
            </a:r>
            <a:r>
              <a:rPr lang="en-ID" sz="1400" i="1" spc="35" dirty="0">
                <a:latin typeface="Roboto" panose="02000000000000000000" pitchFamily="2" charset="0"/>
                <a:ea typeface="Roboto" panose="02000000000000000000" pitchFamily="2" charset="0"/>
                <a:cs typeface="Segoe UI"/>
              </a:rPr>
              <a:t> </a:t>
            </a:r>
            <a:r>
              <a:rPr lang="en-ID" sz="1400" i="1" spc="-5" dirty="0">
                <a:latin typeface="Roboto" panose="02000000000000000000" pitchFamily="2" charset="0"/>
                <a:ea typeface="Roboto" panose="02000000000000000000" pitchFamily="2" charset="0"/>
                <a:cs typeface="Segoe UI"/>
              </a:rPr>
              <a:t>web</a:t>
            </a:r>
            <a:endParaRPr lang="en-ID" sz="1400" dirty="0">
              <a:latin typeface="Roboto" panose="02000000000000000000" pitchFamily="2" charset="0"/>
              <a:ea typeface="Roboto" panose="02000000000000000000" pitchFamily="2" charset="0"/>
              <a:cs typeface="Segoe UI"/>
            </a:endParaRPr>
          </a:p>
        </p:txBody>
      </p:sp>
      <p:sp>
        <p:nvSpPr>
          <p:cNvPr id="797" name="Google Shape;797;p34"/>
          <p:cNvSpPr/>
          <p:nvPr/>
        </p:nvSpPr>
        <p:spPr>
          <a:xfrm>
            <a:off x="1524504" y="913780"/>
            <a:ext cx="767416" cy="1110134"/>
          </a:xfrm>
          <a:custGeom>
            <a:avLst/>
            <a:gdLst/>
            <a:ahLst/>
            <a:cxnLst/>
            <a:rect l="l" t="t" r="r" b="b"/>
            <a:pathLst>
              <a:path w="767416" h="1110134" extrusionOk="0">
                <a:moveTo>
                  <a:pt x="9081" y="8758"/>
                </a:moveTo>
                <a:cubicBezTo>
                  <a:pt x="-6386" y="322206"/>
                  <a:pt x="2372" y="709461"/>
                  <a:pt x="3361" y="735593"/>
                </a:cubicBezTo>
                <a:cubicBezTo>
                  <a:pt x="6892" y="832566"/>
                  <a:pt x="-7304" y="920921"/>
                  <a:pt x="154222" y="910327"/>
                </a:cubicBezTo>
                <a:cubicBezTo>
                  <a:pt x="154222" y="910327"/>
                  <a:pt x="357773" y="912164"/>
                  <a:pt x="430308" y="907432"/>
                </a:cubicBezTo>
                <a:cubicBezTo>
                  <a:pt x="436947" y="991691"/>
                  <a:pt x="438925" y="1110135"/>
                  <a:pt x="438925" y="1110135"/>
                </a:cubicBezTo>
                <a:cubicBezTo>
                  <a:pt x="529187" y="998330"/>
                  <a:pt x="653493" y="906654"/>
                  <a:pt x="767416" y="817169"/>
                </a:cubicBezTo>
                <a:cubicBezTo>
                  <a:pt x="644170" y="734251"/>
                  <a:pt x="535332" y="665247"/>
                  <a:pt x="447259" y="545674"/>
                </a:cubicBezTo>
                <a:cubicBezTo>
                  <a:pt x="443586" y="624495"/>
                  <a:pt x="436170" y="725635"/>
                  <a:pt x="436170" y="725635"/>
                </a:cubicBezTo>
                <a:cubicBezTo>
                  <a:pt x="370698" y="728318"/>
                  <a:pt x="274502" y="725070"/>
                  <a:pt x="274502" y="725070"/>
                </a:cubicBezTo>
                <a:lnTo>
                  <a:pt x="270406" y="0"/>
                </a:lnTo>
                <a:cubicBezTo>
                  <a:pt x="174210" y="15538"/>
                  <a:pt x="107466" y="8758"/>
                  <a:pt x="9152" y="8758"/>
                </a:cubicBezTo>
                <a:close/>
              </a:path>
            </a:pathLst>
          </a:custGeom>
          <a:solidFill>
            <a:schemeClr val="accent2"/>
          </a:solid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sp>
        <p:nvSpPr>
          <p:cNvPr id="5" name="Google Shape;785;p34">
            <a:extLst>
              <a:ext uri="{FF2B5EF4-FFF2-40B4-BE49-F238E27FC236}">
                <a16:creationId xmlns="" xmlns:a16="http://schemas.microsoft.com/office/drawing/2014/main" id="{E677642B-F92A-26A7-A32B-3F44C498660F}"/>
              </a:ext>
            </a:extLst>
          </p:cNvPr>
          <p:cNvSpPr txBox="1">
            <a:spLocks/>
          </p:cNvSpPr>
          <p:nvPr/>
        </p:nvSpPr>
        <p:spPr>
          <a:xfrm>
            <a:off x="1014275" y="4216652"/>
            <a:ext cx="3027600" cy="578587"/>
          </a:xfrm>
          <a:prstGeom prst="rect">
            <a:avLst/>
          </a:prstGeom>
          <a:solidFill>
            <a:schemeClr val="accent2"/>
          </a:solidFill>
        </p:spPr>
        <p:txBody>
          <a:bodyPr spcFirstLastPara="1" vert="horz" wrap="square" lIns="121900" tIns="121900" rIns="121900" bIns="121900" rtlCol="0" anchor="ctr" anchorCtr="0">
            <a:noAutofit/>
          </a:bodyPr>
          <a:lstStyle>
            <a:lvl1pPr marL="228600" lvl="0" indent="-228600" algn="ctr" defTabSz="914400" rtl="0" eaLnBrk="1" latinLnBrk="0" hangingPunct="1">
              <a:lnSpc>
                <a:spcPct val="100000"/>
              </a:lnSpc>
              <a:spcBef>
                <a:spcPts val="0"/>
              </a:spcBef>
              <a:spcAft>
                <a:spcPts val="0"/>
              </a:spcAft>
              <a:buSzPts val="2000"/>
              <a:buFont typeface="Arial" panose="020B0604020202020204" pitchFamily="34" charset="0"/>
              <a:buNone/>
              <a:defRPr sz="2000" b="1" kern="1200">
                <a:solidFill>
                  <a:schemeClr val="dk1"/>
                </a:solidFill>
                <a:latin typeface="+mn-lt"/>
                <a:ea typeface="+mn-ea"/>
                <a:cs typeface="+mn-cs"/>
              </a:defRPr>
            </a:lvl1pPr>
            <a:lvl2pPr marL="685800" lvl="1" indent="-228600" algn="l" defTabSz="914400" rtl="0" eaLnBrk="1" latinLnBrk="0" hangingPunct="1">
              <a:lnSpc>
                <a:spcPct val="90000"/>
              </a:lnSpc>
              <a:spcBef>
                <a:spcPts val="0"/>
              </a:spcBef>
              <a:spcAft>
                <a:spcPts val="0"/>
              </a:spcAft>
              <a:buSzPts val="2000"/>
              <a:buFont typeface="Arial" panose="020B0604020202020204" pitchFamily="34" charset="0"/>
              <a:buNone/>
              <a:defRPr sz="2000" b="1" kern="1200">
                <a:solidFill>
                  <a:schemeClr val="tx1"/>
                </a:solidFill>
                <a:latin typeface="+mn-lt"/>
                <a:ea typeface="+mn-ea"/>
                <a:cs typeface="+mn-cs"/>
              </a:defRPr>
            </a:lvl2pPr>
            <a:lvl3pPr marL="1143000" lvl="2" indent="-228600" algn="l" defTabSz="914400" rtl="0" eaLnBrk="1" latinLnBrk="0" hangingPunct="1">
              <a:lnSpc>
                <a:spcPct val="90000"/>
              </a:lnSpc>
              <a:spcBef>
                <a:spcPts val="2100"/>
              </a:spcBef>
              <a:spcAft>
                <a:spcPts val="0"/>
              </a:spcAft>
              <a:buSzPts val="2000"/>
              <a:buFont typeface="Arial" panose="020B0604020202020204" pitchFamily="34" charset="0"/>
              <a:buNone/>
              <a:defRPr sz="2000" b="1" kern="1200">
                <a:solidFill>
                  <a:schemeClr val="tx1"/>
                </a:solidFill>
                <a:latin typeface="+mn-lt"/>
                <a:ea typeface="+mn-ea"/>
                <a:cs typeface="+mn-cs"/>
              </a:defRPr>
            </a:lvl3pPr>
            <a:lvl4pPr marL="1600200" lvl="3" indent="-228600" algn="l" defTabSz="914400" rtl="0" eaLnBrk="1" latinLnBrk="0" hangingPunct="1">
              <a:lnSpc>
                <a:spcPct val="90000"/>
              </a:lnSpc>
              <a:spcBef>
                <a:spcPts val="2100"/>
              </a:spcBef>
              <a:spcAft>
                <a:spcPts val="0"/>
              </a:spcAft>
              <a:buSzPts val="2000"/>
              <a:buFont typeface="Arial" panose="020B0604020202020204" pitchFamily="34" charset="0"/>
              <a:buNone/>
              <a:defRPr sz="2000" b="1" kern="1200">
                <a:solidFill>
                  <a:schemeClr val="tx1"/>
                </a:solidFill>
                <a:latin typeface="+mn-lt"/>
                <a:ea typeface="+mn-ea"/>
                <a:cs typeface="+mn-cs"/>
              </a:defRPr>
            </a:lvl4pPr>
            <a:lvl5pPr marL="2057400" lvl="4" indent="-228600" algn="l" defTabSz="914400" rtl="0" eaLnBrk="1" latinLnBrk="0" hangingPunct="1">
              <a:lnSpc>
                <a:spcPct val="90000"/>
              </a:lnSpc>
              <a:spcBef>
                <a:spcPts val="2100"/>
              </a:spcBef>
              <a:spcAft>
                <a:spcPts val="0"/>
              </a:spcAft>
              <a:buSzPts val="2000"/>
              <a:buFont typeface="Arial" panose="020B0604020202020204" pitchFamily="34" charset="0"/>
              <a:buNone/>
              <a:defRPr sz="2000" b="1" kern="1200">
                <a:solidFill>
                  <a:schemeClr val="tx1"/>
                </a:solidFill>
                <a:latin typeface="+mn-lt"/>
                <a:ea typeface="+mn-ea"/>
                <a:cs typeface="+mn-cs"/>
              </a:defRPr>
            </a:lvl5pPr>
            <a:lvl6pPr marL="2514600" lvl="5" indent="-228600" algn="l" defTabSz="914400" rtl="0" eaLnBrk="1" latinLnBrk="0" hangingPunct="1">
              <a:lnSpc>
                <a:spcPct val="90000"/>
              </a:lnSpc>
              <a:spcBef>
                <a:spcPts val="2100"/>
              </a:spcBef>
              <a:spcAft>
                <a:spcPts val="0"/>
              </a:spcAft>
              <a:buSzPts val="2000"/>
              <a:buFont typeface="Arial" panose="020B0604020202020204" pitchFamily="34" charset="0"/>
              <a:buNone/>
              <a:defRPr sz="2000" b="1" kern="1200">
                <a:solidFill>
                  <a:schemeClr val="tx1"/>
                </a:solidFill>
                <a:latin typeface="+mn-lt"/>
                <a:ea typeface="+mn-ea"/>
                <a:cs typeface="+mn-cs"/>
              </a:defRPr>
            </a:lvl6pPr>
            <a:lvl7pPr marL="2971800" lvl="6" indent="-228600" algn="l" defTabSz="914400" rtl="0" eaLnBrk="1" latinLnBrk="0" hangingPunct="1">
              <a:lnSpc>
                <a:spcPct val="90000"/>
              </a:lnSpc>
              <a:spcBef>
                <a:spcPts val="2100"/>
              </a:spcBef>
              <a:spcAft>
                <a:spcPts val="0"/>
              </a:spcAft>
              <a:buSzPts val="2000"/>
              <a:buFont typeface="Arial" panose="020B0604020202020204" pitchFamily="34" charset="0"/>
              <a:buNone/>
              <a:defRPr sz="2000" b="1" kern="1200">
                <a:solidFill>
                  <a:schemeClr val="tx1"/>
                </a:solidFill>
                <a:latin typeface="+mn-lt"/>
                <a:ea typeface="+mn-ea"/>
                <a:cs typeface="+mn-cs"/>
              </a:defRPr>
            </a:lvl7pPr>
            <a:lvl8pPr marL="3429000" lvl="7" indent="-228600" algn="l" defTabSz="914400" rtl="0" eaLnBrk="1" latinLnBrk="0" hangingPunct="1">
              <a:lnSpc>
                <a:spcPct val="90000"/>
              </a:lnSpc>
              <a:spcBef>
                <a:spcPts val="2100"/>
              </a:spcBef>
              <a:spcAft>
                <a:spcPts val="0"/>
              </a:spcAft>
              <a:buSzPts val="2000"/>
              <a:buFont typeface="Arial" panose="020B0604020202020204" pitchFamily="34" charset="0"/>
              <a:buNone/>
              <a:defRPr sz="2000" b="1" kern="1200">
                <a:solidFill>
                  <a:schemeClr val="tx1"/>
                </a:solidFill>
                <a:latin typeface="+mn-lt"/>
                <a:ea typeface="+mn-ea"/>
                <a:cs typeface="+mn-cs"/>
              </a:defRPr>
            </a:lvl8pPr>
            <a:lvl9pPr marL="3886200" lvl="8" indent="-228600" algn="l" defTabSz="914400" rtl="0" eaLnBrk="1" latinLnBrk="0" hangingPunct="1">
              <a:lnSpc>
                <a:spcPct val="90000"/>
              </a:lnSpc>
              <a:spcBef>
                <a:spcPts val="2100"/>
              </a:spcBef>
              <a:spcAft>
                <a:spcPts val="2100"/>
              </a:spcAft>
              <a:buSzPts val="2000"/>
              <a:buFont typeface="Arial" panose="020B0604020202020204" pitchFamily="34" charset="0"/>
              <a:buNone/>
              <a:defRPr sz="2000" b="1" kern="1200">
                <a:solidFill>
                  <a:schemeClr val="tx1"/>
                </a:solidFill>
                <a:latin typeface="+mn-lt"/>
                <a:ea typeface="+mn-ea"/>
                <a:cs typeface="+mn-cs"/>
              </a:defRPr>
            </a:lvl9pPr>
          </a:lstStyle>
          <a:p>
            <a:pPr marL="0" indent="0"/>
            <a:r>
              <a:rPr lang="en-ID" dirty="0">
                <a:latin typeface="Roboto" panose="02000000000000000000" pitchFamily="2" charset="0"/>
                <a:ea typeface="Roboto" panose="02000000000000000000" pitchFamily="2" charset="0"/>
              </a:rPr>
              <a:t>Desain Situs Web</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84"/>
                                        </p:tgtEl>
                                        <p:attrNameLst>
                                          <p:attrName>style.visibility</p:attrName>
                                        </p:attrNameLst>
                                      </p:cBhvr>
                                      <p:to>
                                        <p:strVal val="visible"/>
                                      </p:to>
                                    </p:set>
                                    <p:animEffect transition="in" filter="fade">
                                      <p:cBhvr>
                                        <p:cTn id="7" dur="500"/>
                                        <p:tgtEl>
                                          <p:spTgt spid="78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85">
                                            <p:bg/>
                                          </p:spTgt>
                                        </p:tgtEl>
                                        <p:attrNameLst>
                                          <p:attrName>style.visibility</p:attrName>
                                        </p:attrNameLst>
                                      </p:cBhvr>
                                      <p:to>
                                        <p:strVal val="visible"/>
                                      </p:to>
                                    </p:set>
                                    <p:animEffect transition="in" filter="fade">
                                      <p:cBhvr>
                                        <p:cTn id="11" dur="500"/>
                                        <p:tgtEl>
                                          <p:spTgt spid="785">
                                            <p:bg/>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85">
                                            <p:txEl>
                                              <p:pRg st="0" end="0"/>
                                            </p:txEl>
                                          </p:spTgt>
                                        </p:tgtEl>
                                        <p:attrNameLst>
                                          <p:attrName>style.visibility</p:attrName>
                                        </p:attrNameLst>
                                      </p:cBhvr>
                                      <p:to>
                                        <p:strVal val="visible"/>
                                      </p:to>
                                    </p:set>
                                    <p:animEffect transition="in" filter="fade">
                                      <p:cBhvr>
                                        <p:cTn id="15" dur="500"/>
                                        <p:tgtEl>
                                          <p:spTgt spid="785">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88">
                                            <p:txEl>
                                              <p:pRg st="0" end="0"/>
                                            </p:txEl>
                                          </p:spTgt>
                                        </p:tgtEl>
                                        <p:attrNameLst>
                                          <p:attrName>style.visibility</p:attrName>
                                        </p:attrNameLst>
                                      </p:cBhvr>
                                      <p:to>
                                        <p:strVal val="visible"/>
                                      </p:to>
                                    </p:set>
                                    <p:animEffect transition="in" filter="fade">
                                      <p:cBhvr>
                                        <p:cTn id="19" dur="500"/>
                                        <p:tgtEl>
                                          <p:spTgt spid="788">
                                            <p:txEl>
                                              <p:pRg st="0" end="0"/>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91">
                                            <p:bg/>
                                          </p:spTgt>
                                        </p:tgtEl>
                                        <p:attrNameLst>
                                          <p:attrName>style.visibility</p:attrName>
                                        </p:attrNameLst>
                                      </p:cBhvr>
                                      <p:to>
                                        <p:strVal val="visible"/>
                                      </p:to>
                                    </p:set>
                                    <p:animEffect transition="in" filter="fade">
                                      <p:cBhvr>
                                        <p:cTn id="23" dur="500"/>
                                        <p:tgtEl>
                                          <p:spTgt spid="791">
                                            <p:bg/>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791">
                                            <p:txEl>
                                              <p:pRg st="0" end="0"/>
                                            </p:txEl>
                                          </p:spTgt>
                                        </p:tgtEl>
                                        <p:attrNameLst>
                                          <p:attrName>style.visibility</p:attrName>
                                        </p:attrNameLst>
                                      </p:cBhvr>
                                      <p:to>
                                        <p:strVal val="visible"/>
                                      </p:to>
                                    </p:set>
                                    <p:animEffect transition="in" filter="fade">
                                      <p:cBhvr>
                                        <p:cTn id="27" dur="500"/>
                                        <p:tgtEl>
                                          <p:spTgt spid="791">
                                            <p:txEl>
                                              <p:pRg st="0" end="0"/>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794">
                                            <p:txEl>
                                              <p:pRg st="0" end="0"/>
                                            </p:txEl>
                                          </p:spTgt>
                                        </p:tgtEl>
                                        <p:attrNameLst>
                                          <p:attrName>style.visibility</p:attrName>
                                        </p:attrNameLst>
                                      </p:cBhvr>
                                      <p:to>
                                        <p:strVal val="visible"/>
                                      </p:to>
                                    </p:set>
                                    <p:animEffect transition="in" filter="fade">
                                      <p:cBhvr>
                                        <p:cTn id="31" dur="500"/>
                                        <p:tgtEl>
                                          <p:spTgt spid="794">
                                            <p:txEl>
                                              <p:pRg st="0" end="0"/>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789">
                                            <p:bg/>
                                          </p:spTgt>
                                        </p:tgtEl>
                                        <p:attrNameLst>
                                          <p:attrName>style.visibility</p:attrName>
                                        </p:attrNameLst>
                                      </p:cBhvr>
                                      <p:to>
                                        <p:strVal val="visible"/>
                                      </p:to>
                                    </p:set>
                                    <p:animEffect transition="in" filter="fade">
                                      <p:cBhvr>
                                        <p:cTn id="35" dur="500"/>
                                        <p:tgtEl>
                                          <p:spTgt spid="789">
                                            <p:bg/>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789">
                                            <p:txEl>
                                              <p:pRg st="0" end="0"/>
                                            </p:txEl>
                                          </p:spTgt>
                                        </p:tgtEl>
                                        <p:attrNameLst>
                                          <p:attrName>style.visibility</p:attrName>
                                        </p:attrNameLst>
                                      </p:cBhvr>
                                      <p:to>
                                        <p:strVal val="visible"/>
                                      </p:to>
                                    </p:set>
                                    <p:animEffect transition="in" filter="fade">
                                      <p:cBhvr>
                                        <p:cTn id="39" dur="500"/>
                                        <p:tgtEl>
                                          <p:spTgt spid="789">
                                            <p:txEl>
                                              <p:pRg st="0" end="0"/>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796">
                                            <p:txEl>
                                              <p:pRg st="0" end="0"/>
                                            </p:txEl>
                                          </p:spTgt>
                                        </p:tgtEl>
                                        <p:attrNameLst>
                                          <p:attrName>style.visibility</p:attrName>
                                        </p:attrNameLst>
                                      </p:cBhvr>
                                      <p:to>
                                        <p:strVal val="visible"/>
                                      </p:to>
                                    </p:set>
                                    <p:animEffect transition="in" filter="fade">
                                      <p:cBhvr>
                                        <p:cTn id="43" dur="500"/>
                                        <p:tgtEl>
                                          <p:spTgt spid="796">
                                            <p:txEl>
                                              <p:pRg st="0" end="0"/>
                                            </p:tx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790">
                                            <p:txEl>
                                              <p:pRg st="0" end="0"/>
                                            </p:txEl>
                                          </p:spTgt>
                                        </p:tgtEl>
                                        <p:attrNameLst>
                                          <p:attrName>style.visibility</p:attrName>
                                        </p:attrNameLst>
                                      </p:cBhvr>
                                      <p:to>
                                        <p:strVal val="visible"/>
                                      </p:to>
                                    </p:set>
                                    <p:animEffect transition="in" filter="fade">
                                      <p:cBhvr>
                                        <p:cTn id="51" dur="500"/>
                                        <p:tgtEl>
                                          <p:spTgt spid="790">
                                            <p:txEl>
                                              <p:pRg st="0" end="0"/>
                                            </p:txEl>
                                          </p:spTgt>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792">
                                            <p:bg/>
                                          </p:spTgt>
                                        </p:tgtEl>
                                        <p:attrNameLst>
                                          <p:attrName>style.visibility</p:attrName>
                                        </p:attrNameLst>
                                      </p:cBhvr>
                                      <p:to>
                                        <p:strVal val="visible"/>
                                      </p:to>
                                    </p:set>
                                    <p:animEffect transition="in" filter="fade">
                                      <p:cBhvr>
                                        <p:cTn id="55" dur="500"/>
                                        <p:tgtEl>
                                          <p:spTgt spid="792">
                                            <p:bg/>
                                          </p:spTgt>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792">
                                            <p:txEl>
                                              <p:pRg st="0" end="0"/>
                                            </p:txEl>
                                          </p:spTgt>
                                        </p:tgtEl>
                                        <p:attrNameLst>
                                          <p:attrName>style.visibility</p:attrName>
                                        </p:attrNameLst>
                                      </p:cBhvr>
                                      <p:to>
                                        <p:strVal val="visible"/>
                                      </p:to>
                                    </p:set>
                                    <p:animEffect transition="in" filter="fade">
                                      <p:cBhvr>
                                        <p:cTn id="59" dur="500"/>
                                        <p:tgtEl>
                                          <p:spTgt spid="792">
                                            <p:txEl>
                                              <p:pRg st="0" end="0"/>
                                            </p:txEl>
                                          </p:spTgt>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795">
                                            <p:txEl>
                                              <p:pRg st="0" end="0"/>
                                            </p:txEl>
                                          </p:spTgt>
                                        </p:tgtEl>
                                        <p:attrNameLst>
                                          <p:attrName>style.visibility</p:attrName>
                                        </p:attrNameLst>
                                      </p:cBhvr>
                                      <p:to>
                                        <p:strVal val="visible"/>
                                      </p:to>
                                    </p:set>
                                    <p:animEffect transition="in" filter="fade">
                                      <p:cBhvr>
                                        <p:cTn id="63" dur="500"/>
                                        <p:tgtEl>
                                          <p:spTgt spid="795">
                                            <p:txEl>
                                              <p:pRg st="0" end="0"/>
                                            </p:txEl>
                                          </p:spTgt>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793">
                                            <p:bg/>
                                          </p:spTgt>
                                        </p:tgtEl>
                                        <p:attrNameLst>
                                          <p:attrName>style.visibility</p:attrName>
                                        </p:attrNameLst>
                                      </p:cBhvr>
                                      <p:to>
                                        <p:strVal val="visible"/>
                                      </p:to>
                                    </p:set>
                                    <p:animEffect transition="in" filter="fade">
                                      <p:cBhvr>
                                        <p:cTn id="67" dur="500"/>
                                        <p:tgtEl>
                                          <p:spTgt spid="793">
                                            <p:bg/>
                                          </p:spTgt>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793">
                                            <p:txEl>
                                              <p:pRg st="0" end="0"/>
                                            </p:txEl>
                                          </p:spTgt>
                                        </p:tgtEl>
                                        <p:attrNameLst>
                                          <p:attrName>style.visibility</p:attrName>
                                        </p:attrNameLst>
                                      </p:cBhvr>
                                      <p:to>
                                        <p:strVal val="visible"/>
                                      </p:to>
                                    </p:set>
                                    <p:animEffect transition="in" filter="fade">
                                      <p:cBhvr>
                                        <p:cTn id="71" dur="500"/>
                                        <p:tgtEl>
                                          <p:spTgt spid="793">
                                            <p:txEl>
                                              <p:pRg st="0" end="0"/>
                                            </p:txEl>
                                          </p:spTgt>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786">
                                            <p:txEl>
                                              <p:pRg st="0" end="0"/>
                                            </p:txEl>
                                          </p:spTgt>
                                        </p:tgtEl>
                                        <p:attrNameLst>
                                          <p:attrName>style.visibility</p:attrName>
                                        </p:attrNameLst>
                                      </p:cBhvr>
                                      <p:to>
                                        <p:strVal val="visible"/>
                                      </p:to>
                                    </p:set>
                                    <p:animEffect transition="in" filter="fade">
                                      <p:cBhvr>
                                        <p:cTn id="75" dur="500"/>
                                        <p:tgtEl>
                                          <p:spTgt spid="78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4" grpId="0"/>
      <p:bldP spid="785" grpId="0" build="p" animBg="1"/>
      <p:bldP spid="786" grpId="0" build="p"/>
      <p:bldP spid="788" grpId="0" build="p"/>
      <p:bldP spid="789" grpId="0" build="p" animBg="1"/>
      <p:bldP spid="790" grpId="0" build="p"/>
      <p:bldP spid="791" grpId="0" build="p" animBg="1"/>
      <p:bldP spid="792" grpId="0" build="p" animBg="1"/>
      <p:bldP spid="793" grpId="0" build="p" animBg="1"/>
      <p:bldP spid="794" grpId="0" build="p"/>
      <p:bldP spid="795" grpId="0" build="p"/>
      <p:bldP spid="796" grpId="0" build="p"/>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31"/>
          <p:cNvSpPr txBox="1">
            <a:spLocks noGrp="1"/>
          </p:cNvSpPr>
          <p:nvPr>
            <p:ph type="title" idx="4294967295"/>
          </p:nvPr>
        </p:nvSpPr>
        <p:spPr>
          <a:xfrm>
            <a:off x="2786331" y="886107"/>
            <a:ext cx="6724355" cy="850032"/>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r>
              <a:rPr lang="en-US" sz="3200" b="1" dirty="0" err="1">
                <a:latin typeface="Roboto" panose="02000000000000000000" pitchFamily="2" charset="0"/>
                <a:ea typeface="Roboto" panose="02000000000000000000" pitchFamily="2" charset="0"/>
              </a:rPr>
              <a:t>Pemutakhiran</a:t>
            </a:r>
            <a:r>
              <a:rPr lang="en-US" sz="3200" b="1" dirty="0">
                <a:latin typeface="Roboto" panose="02000000000000000000" pitchFamily="2" charset="0"/>
                <a:ea typeface="Roboto" panose="02000000000000000000" pitchFamily="2" charset="0"/>
              </a:rPr>
              <a:t> Content Situs Web</a:t>
            </a:r>
            <a:endParaRPr sz="3200" b="1" dirty="0">
              <a:latin typeface="Roboto" panose="02000000000000000000" pitchFamily="2" charset="0"/>
              <a:ea typeface="Roboto" panose="02000000000000000000" pitchFamily="2" charset="0"/>
            </a:endParaRPr>
          </a:p>
          <a:p>
            <a:pPr marL="0" lvl="0" indent="0" algn="r" rtl="0">
              <a:spcBef>
                <a:spcPts val="0"/>
              </a:spcBef>
              <a:spcAft>
                <a:spcPts val="0"/>
              </a:spcAft>
              <a:buNone/>
            </a:pPr>
            <a:endParaRPr sz="4000" dirty="0">
              <a:latin typeface="Roboto" panose="02000000000000000000" pitchFamily="2" charset="0"/>
              <a:ea typeface="Roboto" panose="02000000000000000000" pitchFamily="2" charset="0"/>
            </a:endParaRPr>
          </a:p>
        </p:txBody>
      </p:sp>
      <p:sp>
        <p:nvSpPr>
          <p:cNvPr id="729" name="Google Shape;729;p31"/>
          <p:cNvSpPr txBox="1">
            <a:spLocks noGrp="1"/>
          </p:cNvSpPr>
          <p:nvPr>
            <p:ph type="body" idx="4294967295"/>
          </p:nvPr>
        </p:nvSpPr>
        <p:spPr>
          <a:xfrm>
            <a:off x="639521" y="2162627"/>
            <a:ext cx="7869878" cy="1876364"/>
          </a:xfrm>
          <a:prstGeom prst="rect">
            <a:avLst/>
          </a:prstGeom>
        </p:spPr>
        <p:txBody>
          <a:bodyPr spcFirstLastPara="1" wrap="square" lIns="121900" tIns="121900" rIns="121900" bIns="121900" anchor="t" anchorCtr="0">
            <a:noAutofit/>
          </a:bodyPr>
          <a:lstStyle/>
          <a:p>
            <a:pPr algn="just"/>
            <a:r>
              <a:rPr lang="en-US" sz="2000" dirty="0" smtClean="0">
                <a:latin typeface="Roboto" panose="02000000000000000000" pitchFamily="2" charset="0"/>
                <a:ea typeface="Roboto" panose="02000000000000000000" pitchFamily="2" charset="0"/>
              </a:rPr>
              <a:t>  </a:t>
            </a:r>
            <a:r>
              <a:rPr lang="id-ID" sz="2000" dirty="0" smtClean="0">
                <a:latin typeface="Roboto" panose="02000000000000000000" pitchFamily="2" charset="0"/>
                <a:ea typeface="Roboto" panose="02000000000000000000" pitchFamily="2" charset="0"/>
              </a:rPr>
              <a:t>Setelah </a:t>
            </a:r>
            <a:r>
              <a:rPr lang="id-ID" sz="2000" dirty="0">
                <a:latin typeface="Roboto" panose="02000000000000000000" pitchFamily="2" charset="0"/>
                <a:ea typeface="Roboto" panose="02000000000000000000" pitchFamily="2" charset="0"/>
              </a:rPr>
              <a:t>selesai menulis, </a:t>
            </a:r>
          </a:p>
          <a:p>
            <a:pPr marL="342900" indent="-342900" algn="just"/>
            <a:r>
              <a:rPr lang="id-ID" sz="2000" dirty="0">
                <a:latin typeface="Roboto" panose="02000000000000000000" pitchFamily="2" charset="0"/>
                <a:ea typeface="Roboto" panose="02000000000000000000" pitchFamily="2" charset="0"/>
              </a:rPr>
              <a:t>klik tombol </a:t>
            </a:r>
            <a:r>
              <a:rPr lang="id-ID" sz="2000" b="1" dirty="0">
                <a:latin typeface="Roboto" panose="02000000000000000000" pitchFamily="2" charset="0"/>
                <a:ea typeface="Roboto" panose="02000000000000000000" pitchFamily="2" charset="0"/>
              </a:rPr>
              <a:t>Publish </a:t>
            </a:r>
            <a:r>
              <a:rPr lang="id-ID" sz="2000" dirty="0">
                <a:latin typeface="Roboto" panose="02000000000000000000" pitchFamily="2" charset="0"/>
                <a:ea typeface="Roboto" panose="02000000000000000000" pitchFamily="2" charset="0"/>
              </a:rPr>
              <a:t>untuk menerbitkan artikel yang telah Anda buat. </a:t>
            </a:r>
          </a:p>
          <a:p>
            <a:pPr marL="342900" indent="-342900" algn="just"/>
            <a:r>
              <a:rPr lang="id-ID" sz="2000" dirty="0">
                <a:latin typeface="Roboto" panose="02000000000000000000" pitchFamily="2" charset="0"/>
                <a:ea typeface="Roboto" panose="02000000000000000000" pitchFamily="2" charset="0"/>
              </a:rPr>
              <a:t>Anda juga bisa mengatur kapan waktu yang Anda inginkan untuk menerbitkan artikel tersebut. Caranya adalah dengan klik </a:t>
            </a:r>
            <a:r>
              <a:rPr lang="id-ID" sz="2000" b="1" dirty="0">
                <a:latin typeface="Roboto" panose="02000000000000000000" pitchFamily="2" charset="0"/>
                <a:ea typeface="Roboto" panose="02000000000000000000" pitchFamily="2" charset="0"/>
              </a:rPr>
              <a:t>Edit</a:t>
            </a:r>
            <a:r>
              <a:rPr lang="id-ID" sz="2000" dirty="0">
                <a:latin typeface="Roboto" panose="02000000000000000000" pitchFamily="2" charset="0"/>
                <a:ea typeface="Roboto" panose="02000000000000000000" pitchFamily="2" charset="0"/>
              </a:rPr>
              <a:t> di samping kalimat </a:t>
            </a:r>
            <a:r>
              <a:rPr lang="id-ID" sz="2000" b="1" dirty="0">
                <a:latin typeface="Roboto" panose="02000000000000000000" pitchFamily="2" charset="0"/>
                <a:ea typeface="Roboto" panose="02000000000000000000" pitchFamily="2" charset="0"/>
              </a:rPr>
              <a:t>Publish Immediately.</a:t>
            </a:r>
            <a:endParaRPr lang="id-ID" sz="2000" dirty="0">
              <a:latin typeface="Roboto" panose="02000000000000000000" pitchFamily="2" charset="0"/>
              <a:ea typeface="Roboto" panose="02000000000000000000" pitchFamily="2" charset="0"/>
            </a:endParaRPr>
          </a:p>
        </p:txBody>
      </p:sp>
      <p:grpSp>
        <p:nvGrpSpPr>
          <p:cNvPr id="744" name="Google Shape;744;p31"/>
          <p:cNvGrpSpPr/>
          <p:nvPr/>
        </p:nvGrpSpPr>
        <p:grpSpPr>
          <a:xfrm>
            <a:off x="10170634" y="1131025"/>
            <a:ext cx="679947" cy="652506"/>
            <a:chOff x="3896486" y="3679569"/>
            <a:chExt cx="792294" cy="760319"/>
          </a:xfrm>
        </p:grpSpPr>
        <p:sp>
          <p:nvSpPr>
            <p:cNvPr id="745" name="Google Shape;745;p31"/>
            <p:cNvSpPr/>
            <p:nvPr/>
          </p:nvSpPr>
          <p:spPr>
            <a:xfrm>
              <a:off x="4023740" y="3792188"/>
              <a:ext cx="549116" cy="527138"/>
            </a:xfrm>
            <a:custGeom>
              <a:avLst/>
              <a:gdLst/>
              <a:ahLst/>
              <a:cxnLst/>
              <a:rect l="l" t="t" r="r" b="b"/>
              <a:pathLst>
                <a:path w="549116" h="527138" extrusionOk="0">
                  <a:moveTo>
                    <a:pt x="356330" y="0"/>
                  </a:moveTo>
                  <a:cubicBezTo>
                    <a:pt x="314420" y="41720"/>
                    <a:pt x="272034" y="83058"/>
                    <a:pt x="229267" y="123920"/>
                  </a:cubicBezTo>
                  <a:cubicBezTo>
                    <a:pt x="225457" y="127635"/>
                    <a:pt x="221266" y="131445"/>
                    <a:pt x="216122" y="132588"/>
                  </a:cubicBezTo>
                  <a:cubicBezTo>
                    <a:pt x="209740" y="134017"/>
                    <a:pt x="203263" y="131064"/>
                    <a:pt x="197263" y="128397"/>
                  </a:cubicBezTo>
                  <a:cubicBezTo>
                    <a:pt x="163449" y="113443"/>
                    <a:pt x="125635" y="105632"/>
                    <a:pt x="89154" y="111633"/>
                  </a:cubicBezTo>
                  <a:cubicBezTo>
                    <a:pt x="52673" y="117634"/>
                    <a:pt x="17812" y="138684"/>
                    <a:pt x="0" y="171069"/>
                  </a:cubicBezTo>
                  <a:lnTo>
                    <a:pt x="236220" y="393478"/>
                  </a:lnTo>
                  <a:cubicBezTo>
                    <a:pt x="274606" y="429673"/>
                    <a:pt x="313372" y="466154"/>
                    <a:pt x="343662" y="509302"/>
                  </a:cubicBezTo>
                  <a:cubicBezTo>
                    <a:pt x="348234" y="515779"/>
                    <a:pt x="352996" y="522732"/>
                    <a:pt x="360331" y="525685"/>
                  </a:cubicBezTo>
                  <a:cubicBezTo>
                    <a:pt x="375095" y="531590"/>
                    <a:pt x="390430" y="518446"/>
                    <a:pt x="399193" y="505206"/>
                  </a:cubicBezTo>
                  <a:cubicBezTo>
                    <a:pt x="435959" y="449485"/>
                    <a:pt x="430911" y="369570"/>
                    <a:pt x="387287" y="318992"/>
                  </a:cubicBezTo>
                  <a:cubicBezTo>
                    <a:pt x="441293" y="274320"/>
                    <a:pt x="495205" y="229457"/>
                    <a:pt x="549116" y="184499"/>
                  </a:cubicBezTo>
                  <a:cubicBezTo>
                    <a:pt x="487204" y="117729"/>
                    <a:pt x="422243" y="53816"/>
                    <a:pt x="356425" y="0"/>
                  </a:cubicBezTo>
                  <a:close/>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sp>
          <p:nvSpPr>
            <p:cNvPr id="746" name="Google Shape;746;p31"/>
            <p:cNvSpPr/>
            <p:nvPr/>
          </p:nvSpPr>
          <p:spPr>
            <a:xfrm>
              <a:off x="4372260" y="3679569"/>
              <a:ext cx="316520" cy="306768"/>
            </a:xfrm>
            <a:custGeom>
              <a:avLst/>
              <a:gdLst/>
              <a:ahLst/>
              <a:cxnLst/>
              <a:rect l="l" t="t" r="r" b="b"/>
              <a:pathLst>
                <a:path w="316520" h="306768" extrusionOk="0">
                  <a:moveTo>
                    <a:pt x="7429" y="113857"/>
                  </a:moveTo>
                  <a:cubicBezTo>
                    <a:pt x="3048" y="94998"/>
                    <a:pt x="-1334" y="75757"/>
                    <a:pt x="381" y="56422"/>
                  </a:cubicBezTo>
                  <a:cubicBezTo>
                    <a:pt x="2095" y="37086"/>
                    <a:pt x="10763" y="17464"/>
                    <a:pt x="27241" y="7273"/>
                  </a:cubicBezTo>
                  <a:cubicBezTo>
                    <a:pt x="52768" y="-8634"/>
                    <a:pt x="87630" y="3558"/>
                    <a:pt x="109251" y="24513"/>
                  </a:cubicBezTo>
                  <a:cubicBezTo>
                    <a:pt x="138302" y="52611"/>
                    <a:pt x="255841" y="139765"/>
                    <a:pt x="294513" y="203011"/>
                  </a:cubicBezTo>
                  <a:cubicBezTo>
                    <a:pt x="306895" y="223299"/>
                    <a:pt x="327660" y="259399"/>
                    <a:pt x="309181" y="277973"/>
                  </a:cubicBezTo>
                  <a:cubicBezTo>
                    <a:pt x="282892" y="304262"/>
                    <a:pt x="235362" y="314073"/>
                    <a:pt x="200501" y="301024"/>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sp>
          <p:nvSpPr>
            <p:cNvPr id="747" name="Google Shape;747;p31"/>
            <p:cNvSpPr/>
            <p:nvPr/>
          </p:nvSpPr>
          <p:spPr>
            <a:xfrm>
              <a:off x="3896486" y="4104608"/>
              <a:ext cx="354806" cy="335280"/>
            </a:xfrm>
            <a:custGeom>
              <a:avLst/>
              <a:gdLst/>
              <a:ahLst/>
              <a:cxnLst/>
              <a:rect l="l" t="t" r="r" b="b"/>
              <a:pathLst>
                <a:path w="354806" h="335280" extrusionOk="0">
                  <a:moveTo>
                    <a:pt x="277463" y="0"/>
                  </a:moveTo>
                  <a:cubicBezTo>
                    <a:pt x="192786" y="114205"/>
                    <a:pt x="95917" y="230410"/>
                    <a:pt x="0" y="335280"/>
                  </a:cubicBezTo>
                  <a:cubicBezTo>
                    <a:pt x="129540" y="257842"/>
                    <a:pt x="243554" y="174784"/>
                    <a:pt x="354806" y="72771"/>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sp>
          <p:nvSpPr>
            <p:cNvPr id="748" name="Google Shape;748;p31"/>
            <p:cNvSpPr/>
            <p:nvPr/>
          </p:nvSpPr>
          <p:spPr>
            <a:xfrm>
              <a:off x="4284249" y="3882485"/>
              <a:ext cx="66484" cy="74961"/>
            </a:xfrm>
            <a:custGeom>
              <a:avLst/>
              <a:gdLst/>
              <a:ahLst/>
              <a:cxnLst/>
              <a:rect l="l" t="t" r="r" b="b"/>
              <a:pathLst>
                <a:path w="66484" h="74961" extrusionOk="0">
                  <a:moveTo>
                    <a:pt x="0" y="74962"/>
                  </a:moveTo>
                  <a:cubicBezTo>
                    <a:pt x="16859" y="45911"/>
                    <a:pt x="39624" y="20288"/>
                    <a:pt x="66484" y="0"/>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grpSp>
      <p:sp>
        <p:nvSpPr>
          <p:cNvPr id="7" name="Rectangle: Diagonal Corners Snipped 6">
            <a:extLst>
              <a:ext uri="{FF2B5EF4-FFF2-40B4-BE49-F238E27FC236}">
                <a16:creationId xmlns="" xmlns:a16="http://schemas.microsoft.com/office/drawing/2014/main" id="{E1F7B6FD-1D9A-DB00-FAF2-BCF7DAD70515}"/>
              </a:ext>
            </a:extLst>
          </p:cNvPr>
          <p:cNvSpPr/>
          <p:nvPr/>
        </p:nvSpPr>
        <p:spPr>
          <a:xfrm>
            <a:off x="3951773" y="1461153"/>
            <a:ext cx="4545246" cy="513348"/>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latin typeface="Roboto" panose="02000000000000000000" pitchFamily="2" charset="0"/>
                <a:ea typeface="Roboto" panose="02000000000000000000" pitchFamily="2" charset="0"/>
              </a:rPr>
              <a:t>Membuat</a:t>
            </a:r>
            <a:r>
              <a:rPr lang="en-US" sz="2000" b="1" dirty="0">
                <a:latin typeface="Roboto" panose="02000000000000000000" pitchFamily="2" charset="0"/>
                <a:ea typeface="Roboto" panose="02000000000000000000" pitchFamily="2" charset="0"/>
              </a:rPr>
              <a:t> </a:t>
            </a:r>
            <a:r>
              <a:rPr lang="en-US" sz="2000" b="1" dirty="0" err="1">
                <a:latin typeface="Roboto" panose="02000000000000000000" pitchFamily="2" charset="0"/>
                <a:ea typeface="Roboto" panose="02000000000000000000" pitchFamily="2" charset="0"/>
              </a:rPr>
              <a:t>Postingan</a:t>
            </a:r>
            <a:r>
              <a:rPr lang="en-US" sz="2000" b="1" dirty="0">
                <a:latin typeface="Roboto" panose="02000000000000000000" pitchFamily="2" charset="0"/>
                <a:ea typeface="Roboto" panose="02000000000000000000" pitchFamily="2" charset="0"/>
              </a:rPr>
              <a:t> di WordPress</a:t>
            </a:r>
            <a:endParaRPr lang="en-ID" b="1" dirty="0">
              <a:latin typeface="Roboto" panose="02000000000000000000" pitchFamily="2" charset="0"/>
              <a:ea typeface="Roboto" panose="02000000000000000000" pitchFamily="2" charset="0"/>
            </a:endParaRPr>
          </a:p>
        </p:txBody>
      </p:sp>
      <p:pic>
        <p:nvPicPr>
          <p:cNvPr id="3" name="Picture 2" descr="https://pakar.co.id/storage/2017/05/wordpress-konten3.jpg">
            <a:extLst>
              <a:ext uri="{FF2B5EF4-FFF2-40B4-BE49-F238E27FC236}">
                <a16:creationId xmlns="" xmlns:a16="http://schemas.microsoft.com/office/drawing/2014/main" id="{A8D71423-2AB4-F9D1-FB0D-9A9F71A142AA}"/>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8509398" y="2175056"/>
            <a:ext cx="2704941" cy="2047881"/>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4" descr="https://pakar.co.id/storage/2017/05/wordpress-konten7.jpg">
            <a:extLst>
              <a:ext uri="{FF2B5EF4-FFF2-40B4-BE49-F238E27FC236}">
                <a16:creationId xmlns="" xmlns:a16="http://schemas.microsoft.com/office/drawing/2014/main" id="{2265AD63-91BE-BE54-D594-4084E1D85A98}"/>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8509398" y="4243912"/>
            <a:ext cx="2713567" cy="2039303"/>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ectangle 5">
            <a:extLst>
              <a:ext uri="{FF2B5EF4-FFF2-40B4-BE49-F238E27FC236}">
                <a16:creationId xmlns="" xmlns:a16="http://schemas.microsoft.com/office/drawing/2014/main" id="{78DD79FC-3AF3-2597-5548-9192B4208792}"/>
              </a:ext>
            </a:extLst>
          </p:cNvPr>
          <p:cNvSpPr/>
          <p:nvPr/>
        </p:nvSpPr>
        <p:spPr>
          <a:xfrm>
            <a:off x="679626" y="4457646"/>
            <a:ext cx="7789668" cy="1631216"/>
          </a:xfrm>
          <a:prstGeom prst="rect">
            <a:avLst/>
          </a:prstGeom>
        </p:spPr>
        <p:txBody>
          <a:bodyPr wrap="square">
            <a:spAutoFit/>
          </a:bodyPr>
          <a:lstStyle/>
          <a:p>
            <a:pPr algn="just"/>
            <a:r>
              <a:rPr lang="id-ID" sz="2000" dirty="0">
                <a:latin typeface="Roboto" panose="02000000000000000000" pitchFamily="2" charset="0"/>
                <a:ea typeface="Roboto" panose="02000000000000000000" pitchFamily="2" charset="0"/>
              </a:rPr>
              <a:t>Pada kolom sebelah kanan, Anda bisa menemukan Categories and Tags. </a:t>
            </a:r>
          </a:p>
          <a:p>
            <a:pPr marL="342900" indent="-342900" algn="just">
              <a:buFont typeface="Arial" panose="020B0604020202020204" pitchFamily="34" charset="0"/>
              <a:buChar char="•"/>
            </a:pPr>
            <a:r>
              <a:rPr lang="id-ID" sz="2000" dirty="0">
                <a:latin typeface="Roboto" panose="02000000000000000000" pitchFamily="2" charset="0"/>
                <a:ea typeface="Roboto" panose="02000000000000000000" pitchFamily="2" charset="0"/>
              </a:rPr>
              <a:t>Category digunakan untuk mengelompokkan sebuah post ke dalam kategori tertentu. </a:t>
            </a:r>
          </a:p>
          <a:p>
            <a:pPr marL="342900" indent="-342900" algn="just">
              <a:buFont typeface="Arial" panose="020B0604020202020204" pitchFamily="34" charset="0"/>
              <a:buChar char="•"/>
            </a:pPr>
            <a:r>
              <a:rPr lang="id-ID" sz="2000" dirty="0">
                <a:solidFill>
                  <a:schemeClr val="tx1">
                    <a:lumMod val="85000"/>
                    <a:lumOff val="15000"/>
                  </a:schemeClr>
                </a:solidFill>
                <a:latin typeface="Roboto" panose="02000000000000000000" pitchFamily="2" charset="0"/>
                <a:ea typeface="Roboto" panose="02000000000000000000" pitchFamily="2" charset="0"/>
              </a:rPr>
              <a:t>Tags </a:t>
            </a:r>
            <a:r>
              <a:rPr lang="id-ID" sz="2000" dirty="0">
                <a:latin typeface="Roboto" panose="02000000000000000000" pitchFamily="2" charset="0"/>
                <a:ea typeface="Roboto" panose="02000000000000000000" pitchFamily="2" charset="0"/>
              </a:rPr>
              <a:t>digunakan untuk menandai sebuah post. </a:t>
            </a:r>
          </a:p>
        </p:txBody>
      </p:sp>
    </p:spTree>
    <p:extLst>
      <p:ext uri="{BB962C8B-B14F-4D97-AF65-F5344CB8AC3E}">
        <p14:creationId xmlns="" xmlns:p14="http://schemas.microsoft.com/office/powerpoint/2010/main" val="281194637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28"/>
                                        </p:tgtEl>
                                        <p:attrNameLst>
                                          <p:attrName>style.visibility</p:attrName>
                                        </p:attrNameLst>
                                      </p:cBhvr>
                                      <p:to>
                                        <p:strVal val="visible"/>
                                      </p:to>
                                    </p:set>
                                    <p:animEffect transition="in" filter="fade">
                                      <p:cBhvr>
                                        <p:cTn id="7" dur="500"/>
                                        <p:tgtEl>
                                          <p:spTgt spid="72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29">
                                            <p:txEl>
                                              <p:pRg st="0" end="0"/>
                                            </p:txEl>
                                          </p:spTgt>
                                        </p:tgtEl>
                                        <p:attrNameLst>
                                          <p:attrName>style.visibility</p:attrName>
                                        </p:attrNameLst>
                                      </p:cBhvr>
                                      <p:to>
                                        <p:strVal val="visible"/>
                                      </p:to>
                                    </p:set>
                                    <p:animEffect transition="in" filter="fade">
                                      <p:cBhvr>
                                        <p:cTn id="15" dur="500"/>
                                        <p:tgtEl>
                                          <p:spTgt spid="729">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29">
                                            <p:txEl>
                                              <p:pRg st="1" end="1"/>
                                            </p:txEl>
                                          </p:spTgt>
                                        </p:tgtEl>
                                        <p:attrNameLst>
                                          <p:attrName>style.visibility</p:attrName>
                                        </p:attrNameLst>
                                      </p:cBhvr>
                                      <p:to>
                                        <p:strVal val="visible"/>
                                      </p:to>
                                    </p:set>
                                    <p:animEffect transition="in" filter="fade">
                                      <p:cBhvr>
                                        <p:cTn id="19" dur="500"/>
                                        <p:tgtEl>
                                          <p:spTgt spid="729">
                                            <p:txEl>
                                              <p:pRg st="1" end="1"/>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29">
                                            <p:txEl>
                                              <p:pRg st="2" end="2"/>
                                            </p:txEl>
                                          </p:spTgt>
                                        </p:tgtEl>
                                        <p:attrNameLst>
                                          <p:attrName>style.visibility</p:attrName>
                                        </p:attrNameLst>
                                      </p:cBhvr>
                                      <p:to>
                                        <p:strVal val="visible"/>
                                      </p:to>
                                    </p:set>
                                    <p:animEffect transition="in" filter="fade">
                                      <p:cBhvr>
                                        <p:cTn id="23" dur="500"/>
                                        <p:tgtEl>
                                          <p:spTgt spid="729">
                                            <p:txEl>
                                              <p:pRg st="2" end="2"/>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22" presetClass="entr" presetSubtype="4"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down)">
                                      <p:cBhvr>
                                        <p:cTn id="30" dur="500"/>
                                        <p:tgtEl>
                                          <p:spTgt spid="3"/>
                                        </p:tgtEl>
                                      </p:cBhvr>
                                    </p:animEffect>
                                  </p:childTnLst>
                                </p:cTn>
                              </p:par>
                              <p:par>
                                <p:cTn id="31" presetID="22" presetClass="entr" presetSubtype="4"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8" grpId="0"/>
      <p:bldP spid="729" grpId="0" build="p"/>
      <p:bldP spid="7" grpId="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31"/>
          <p:cNvSpPr txBox="1">
            <a:spLocks noGrp="1"/>
          </p:cNvSpPr>
          <p:nvPr>
            <p:ph type="title" idx="4294967295"/>
          </p:nvPr>
        </p:nvSpPr>
        <p:spPr>
          <a:xfrm>
            <a:off x="1628156" y="903361"/>
            <a:ext cx="8020553" cy="850032"/>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r>
              <a:rPr lang="en-US" sz="3200" b="1" dirty="0" err="1">
                <a:latin typeface="Roboto" panose="02000000000000000000" pitchFamily="2" charset="0"/>
                <a:ea typeface="Roboto" panose="02000000000000000000" pitchFamily="2" charset="0"/>
              </a:rPr>
              <a:t>Pemutakhiran</a:t>
            </a:r>
            <a:r>
              <a:rPr lang="en-US" sz="3200" b="1" dirty="0">
                <a:latin typeface="Roboto" panose="02000000000000000000" pitchFamily="2" charset="0"/>
                <a:ea typeface="Roboto" panose="02000000000000000000" pitchFamily="2" charset="0"/>
              </a:rPr>
              <a:t> Content Situs Web</a:t>
            </a:r>
            <a:endParaRPr sz="3200" b="1" dirty="0">
              <a:latin typeface="Roboto" panose="02000000000000000000" pitchFamily="2" charset="0"/>
              <a:ea typeface="Roboto" panose="02000000000000000000" pitchFamily="2" charset="0"/>
            </a:endParaRPr>
          </a:p>
          <a:p>
            <a:pPr marL="0" lvl="0" indent="0" algn="r" rtl="0">
              <a:spcBef>
                <a:spcPts val="0"/>
              </a:spcBef>
              <a:spcAft>
                <a:spcPts val="0"/>
              </a:spcAft>
              <a:buNone/>
            </a:pPr>
            <a:endParaRPr sz="4000" dirty="0">
              <a:latin typeface="Roboto" panose="02000000000000000000" pitchFamily="2" charset="0"/>
              <a:ea typeface="Roboto" panose="02000000000000000000" pitchFamily="2" charset="0"/>
            </a:endParaRPr>
          </a:p>
        </p:txBody>
      </p:sp>
      <p:sp>
        <p:nvSpPr>
          <p:cNvPr id="729" name="Google Shape;729;p31"/>
          <p:cNvSpPr txBox="1">
            <a:spLocks noGrp="1"/>
          </p:cNvSpPr>
          <p:nvPr>
            <p:ph type="body" idx="4294967295"/>
          </p:nvPr>
        </p:nvSpPr>
        <p:spPr>
          <a:xfrm>
            <a:off x="1143986" y="2481489"/>
            <a:ext cx="5829890" cy="1876364"/>
          </a:xfrm>
          <a:prstGeom prst="rect">
            <a:avLst/>
          </a:prstGeom>
        </p:spPr>
        <p:txBody>
          <a:bodyPr spcFirstLastPara="1" wrap="square" lIns="121900" tIns="121900" rIns="121900" bIns="121900" anchor="t" anchorCtr="0">
            <a:noAutofit/>
          </a:bodyPr>
          <a:lstStyle/>
          <a:p>
            <a:pPr marL="457200" indent="-457200" fontAlgn="base">
              <a:buAutoNum type="arabicPeriod"/>
            </a:pPr>
            <a:r>
              <a:rPr lang="id-ID" sz="2000" dirty="0">
                <a:latin typeface="Trebuchet MS" panose="020B0603020202020204" pitchFamily="34" charset="0"/>
              </a:rPr>
              <a:t>Masih di dashboard WordPress Anda</a:t>
            </a:r>
            <a:r>
              <a:rPr lang="id-ID" sz="2000" dirty="0" smtClean="0">
                <a:latin typeface="Trebuchet MS" panose="020B0603020202020204" pitchFamily="34" charset="0"/>
              </a:rPr>
              <a:t>.</a:t>
            </a:r>
            <a:endParaRPr lang="id-ID" sz="2000" dirty="0">
              <a:latin typeface="Trebuchet MS" panose="020B0603020202020204" pitchFamily="34" charset="0"/>
            </a:endParaRPr>
          </a:p>
          <a:p>
            <a:pPr marL="457200" indent="-457200" fontAlgn="base">
              <a:buAutoNum type="arabicPeriod"/>
            </a:pPr>
            <a:r>
              <a:rPr lang="id-ID" sz="2000" dirty="0">
                <a:latin typeface="Trebuchet MS" panose="020B0603020202020204" pitchFamily="34" charset="0"/>
              </a:rPr>
              <a:t>Pilih </a:t>
            </a:r>
            <a:r>
              <a:rPr lang="id-ID" sz="2000" b="1" dirty="0">
                <a:latin typeface="Trebuchet MS" panose="020B0603020202020204" pitchFamily="34" charset="0"/>
              </a:rPr>
              <a:t>Pages</a:t>
            </a:r>
            <a:r>
              <a:rPr lang="id-ID" sz="2000" dirty="0">
                <a:latin typeface="Trebuchet MS" panose="020B0603020202020204" pitchFamily="34" charset="0"/>
              </a:rPr>
              <a:t>, kemudian pilih </a:t>
            </a:r>
            <a:r>
              <a:rPr lang="id-ID" sz="2000" b="1" dirty="0">
                <a:latin typeface="Trebuchet MS" panose="020B0603020202020204" pitchFamily="34" charset="0"/>
              </a:rPr>
              <a:t>Add New</a:t>
            </a:r>
            <a:r>
              <a:rPr lang="id-ID" sz="2000" dirty="0" smtClean="0">
                <a:latin typeface="Trebuchet MS" panose="020B0603020202020204" pitchFamily="34" charset="0"/>
              </a:rPr>
              <a:t>.</a:t>
            </a:r>
            <a:endParaRPr lang="id-ID" sz="2000" dirty="0">
              <a:latin typeface="Trebuchet MS" panose="020B0603020202020204" pitchFamily="34" charset="0"/>
            </a:endParaRPr>
          </a:p>
          <a:p>
            <a:pPr marL="457200" indent="-457200" fontAlgn="base">
              <a:buAutoNum type="arabicPeriod"/>
            </a:pPr>
            <a:r>
              <a:rPr lang="id-ID" sz="2000" dirty="0">
                <a:latin typeface="Trebuchet MS" panose="020B0603020202020204" pitchFamily="34" charset="0"/>
              </a:rPr>
              <a:t>Selanjutnya, Anda akan diarahkan ke halaman </a:t>
            </a:r>
            <a:r>
              <a:rPr lang="id-ID" sz="2000" b="1" dirty="0">
                <a:latin typeface="Trebuchet MS" panose="020B0603020202020204" pitchFamily="34" charset="0"/>
              </a:rPr>
              <a:t>New Page.</a:t>
            </a:r>
            <a:endParaRPr lang="id-ID" sz="2000" dirty="0">
              <a:latin typeface="Trebuchet MS" panose="020B0603020202020204" pitchFamily="34" charset="0"/>
            </a:endParaRPr>
          </a:p>
        </p:txBody>
      </p:sp>
      <p:grpSp>
        <p:nvGrpSpPr>
          <p:cNvPr id="741" name="Google Shape;741;p31"/>
          <p:cNvGrpSpPr/>
          <p:nvPr/>
        </p:nvGrpSpPr>
        <p:grpSpPr>
          <a:xfrm rot="9912433">
            <a:off x="4464917" y="5269607"/>
            <a:ext cx="2273746" cy="966825"/>
            <a:chOff x="4590347" y="1490179"/>
            <a:chExt cx="1314037" cy="558745"/>
          </a:xfrm>
        </p:grpSpPr>
        <p:sp>
          <p:nvSpPr>
            <p:cNvPr id="742" name="Google Shape;742;p31"/>
            <p:cNvSpPr/>
            <p:nvPr/>
          </p:nvSpPr>
          <p:spPr>
            <a:xfrm>
              <a:off x="4590347" y="1490179"/>
              <a:ext cx="1314037" cy="558745"/>
            </a:xfrm>
            <a:custGeom>
              <a:avLst/>
              <a:gdLst/>
              <a:ahLst/>
              <a:cxnLst/>
              <a:rect l="l" t="t" r="r" b="b"/>
              <a:pathLst>
                <a:path w="1314037" h="558745" extrusionOk="0">
                  <a:moveTo>
                    <a:pt x="0" y="154469"/>
                  </a:moveTo>
                  <a:cubicBezTo>
                    <a:pt x="107637" y="99520"/>
                    <a:pt x="220996" y="55801"/>
                    <a:pt x="337674" y="24160"/>
                  </a:cubicBezTo>
                  <a:cubicBezTo>
                    <a:pt x="386478" y="10953"/>
                    <a:pt x="436412" y="-277"/>
                    <a:pt x="486981" y="5"/>
                  </a:cubicBezTo>
                  <a:cubicBezTo>
                    <a:pt x="561000" y="429"/>
                    <a:pt x="632476" y="25290"/>
                    <a:pt x="702256" y="49869"/>
                  </a:cubicBezTo>
                  <a:cubicBezTo>
                    <a:pt x="726764" y="58485"/>
                    <a:pt x="751908" y="67526"/>
                    <a:pt x="771119" y="84900"/>
                  </a:cubicBezTo>
                  <a:cubicBezTo>
                    <a:pt x="794355" y="105948"/>
                    <a:pt x="806151" y="137024"/>
                    <a:pt x="811871" y="167888"/>
                  </a:cubicBezTo>
                  <a:cubicBezTo>
                    <a:pt x="820488" y="214786"/>
                    <a:pt x="811024" y="272701"/>
                    <a:pt x="768082" y="293324"/>
                  </a:cubicBezTo>
                  <a:cubicBezTo>
                    <a:pt x="714828" y="318821"/>
                    <a:pt x="649992" y="256809"/>
                    <a:pt x="659879" y="198612"/>
                  </a:cubicBezTo>
                  <a:cubicBezTo>
                    <a:pt x="669767" y="140414"/>
                    <a:pt x="731497" y="101992"/>
                    <a:pt x="790542" y="100721"/>
                  </a:cubicBezTo>
                  <a:cubicBezTo>
                    <a:pt x="849587" y="99450"/>
                    <a:pt x="905312" y="126853"/>
                    <a:pt x="955458" y="157930"/>
                  </a:cubicBezTo>
                  <a:cubicBezTo>
                    <a:pt x="1110134" y="253702"/>
                    <a:pt x="1239243" y="392910"/>
                    <a:pt x="1314038" y="558745"/>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sp>
          <p:nvSpPr>
            <p:cNvPr id="743" name="Google Shape;743;p31"/>
            <p:cNvSpPr/>
            <p:nvPr/>
          </p:nvSpPr>
          <p:spPr>
            <a:xfrm>
              <a:off x="4590347" y="1552973"/>
              <a:ext cx="115830" cy="139490"/>
            </a:xfrm>
            <a:custGeom>
              <a:avLst/>
              <a:gdLst/>
              <a:ahLst/>
              <a:cxnLst/>
              <a:rect l="l" t="t" r="r" b="b"/>
              <a:pathLst>
                <a:path w="115830" h="139490" extrusionOk="0">
                  <a:moveTo>
                    <a:pt x="115830" y="139491"/>
                  </a:moveTo>
                  <a:lnTo>
                    <a:pt x="0" y="91605"/>
                  </a:lnTo>
                  <a:lnTo>
                    <a:pt x="65331" y="0"/>
                  </a:ln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grpSp>
      <p:grpSp>
        <p:nvGrpSpPr>
          <p:cNvPr id="744" name="Google Shape;744;p31"/>
          <p:cNvGrpSpPr/>
          <p:nvPr/>
        </p:nvGrpSpPr>
        <p:grpSpPr>
          <a:xfrm>
            <a:off x="10075744" y="1174157"/>
            <a:ext cx="679947" cy="652506"/>
            <a:chOff x="3896486" y="3679569"/>
            <a:chExt cx="792294" cy="760319"/>
          </a:xfrm>
        </p:grpSpPr>
        <p:sp>
          <p:nvSpPr>
            <p:cNvPr id="745" name="Google Shape;745;p31"/>
            <p:cNvSpPr/>
            <p:nvPr/>
          </p:nvSpPr>
          <p:spPr>
            <a:xfrm>
              <a:off x="4023740" y="3792188"/>
              <a:ext cx="549116" cy="527138"/>
            </a:xfrm>
            <a:custGeom>
              <a:avLst/>
              <a:gdLst/>
              <a:ahLst/>
              <a:cxnLst/>
              <a:rect l="l" t="t" r="r" b="b"/>
              <a:pathLst>
                <a:path w="549116" h="527138" extrusionOk="0">
                  <a:moveTo>
                    <a:pt x="356330" y="0"/>
                  </a:moveTo>
                  <a:cubicBezTo>
                    <a:pt x="314420" y="41720"/>
                    <a:pt x="272034" y="83058"/>
                    <a:pt x="229267" y="123920"/>
                  </a:cubicBezTo>
                  <a:cubicBezTo>
                    <a:pt x="225457" y="127635"/>
                    <a:pt x="221266" y="131445"/>
                    <a:pt x="216122" y="132588"/>
                  </a:cubicBezTo>
                  <a:cubicBezTo>
                    <a:pt x="209740" y="134017"/>
                    <a:pt x="203263" y="131064"/>
                    <a:pt x="197263" y="128397"/>
                  </a:cubicBezTo>
                  <a:cubicBezTo>
                    <a:pt x="163449" y="113443"/>
                    <a:pt x="125635" y="105632"/>
                    <a:pt x="89154" y="111633"/>
                  </a:cubicBezTo>
                  <a:cubicBezTo>
                    <a:pt x="52673" y="117634"/>
                    <a:pt x="17812" y="138684"/>
                    <a:pt x="0" y="171069"/>
                  </a:cubicBezTo>
                  <a:lnTo>
                    <a:pt x="236220" y="393478"/>
                  </a:lnTo>
                  <a:cubicBezTo>
                    <a:pt x="274606" y="429673"/>
                    <a:pt x="313372" y="466154"/>
                    <a:pt x="343662" y="509302"/>
                  </a:cubicBezTo>
                  <a:cubicBezTo>
                    <a:pt x="348234" y="515779"/>
                    <a:pt x="352996" y="522732"/>
                    <a:pt x="360331" y="525685"/>
                  </a:cubicBezTo>
                  <a:cubicBezTo>
                    <a:pt x="375095" y="531590"/>
                    <a:pt x="390430" y="518446"/>
                    <a:pt x="399193" y="505206"/>
                  </a:cubicBezTo>
                  <a:cubicBezTo>
                    <a:pt x="435959" y="449485"/>
                    <a:pt x="430911" y="369570"/>
                    <a:pt x="387287" y="318992"/>
                  </a:cubicBezTo>
                  <a:cubicBezTo>
                    <a:pt x="441293" y="274320"/>
                    <a:pt x="495205" y="229457"/>
                    <a:pt x="549116" y="184499"/>
                  </a:cubicBezTo>
                  <a:cubicBezTo>
                    <a:pt x="487204" y="117729"/>
                    <a:pt x="422243" y="53816"/>
                    <a:pt x="356425" y="0"/>
                  </a:cubicBezTo>
                  <a:close/>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sp>
          <p:nvSpPr>
            <p:cNvPr id="746" name="Google Shape;746;p31"/>
            <p:cNvSpPr/>
            <p:nvPr/>
          </p:nvSpPr>
          <p:spPr>
            <a:xfrm>
              <a:off x="4372260" y="3679569"/>
              <a:ext cx="316520" cy="306768"/>
            </a:xfrm>
            <a:custGeom>
              <a:avLst/>
              <a:gdLst/>
              <a:ahLst/>
              <a:cxnLst/>
              <a:rect l="l" t="t" r="r" b="b"/>
              <a:pathLst>
                <a:path w="316520" h="306768" extrusionOk="0">
                  <a:moveTo>
                    <a:pt x="7429" y="113857"/>
                  </a:moveTo>
                  <a:cubicBezTo>
                    <a:pt x="3048" y="94998"/>
                    <a:pt x="-1334" y="75757"/>
                    <a:pt x="381" y="56422"/>
                  </a:cubicBezTo>
                  <a:cubicBezTo>
                    <a:pt x="2095" y="37086"/>
                    <a:pt x="10763" y="17464"/>
                    <a:pt x="27241" y="7273"/>
                  </a:cubicBezTo>
                  <a:cubicBezTo>
                    <a:pt x="52768" y="-8634"/>
                    <a:pt x="87630" y="3558"/>
                    <a:pt x="109251" y="24513"/>
                  </a:cubicBezTo>
                  <a:cubicBezTo>
                    <a:pt x="138302" y="52611"/>
                    <a:pt x="255841" y="139765"/>
                    <a:pt x="294513" y="203011"/>
                  </a:cubicBezTo>
                  <a:cubicBezTo>
                    <a:pt x="306895" y="223299"/>
                    <a:pt x="327660" y="259399"/>
                    <a:pt x="309181" y="277973"/>
                  </a:cubicBezTo>
                  <a:cubicBezTo>
                    <a:pt x="282892" y="304262"/>
                    <a:pt x="235362" y="314073"/>
                    <a:pt x="200501" y="301024"/>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sp>
          <p:nvSpPr>
            <p:cNvPr id="747" name="Google Shape;747;p31"/>
            <p:cNvSpPr/>
            <p:nvPr/>
          </p:nvSpPr>
          <p:spPr>
            <a:xfrm>
              <a:off x="3896486" y="4104608"/>
              <a:ext cx="354806" cy="335280"/>
            </a:xfrm>
            <a:custGeom>
              <a:avLst/>
              <a:gdLst/>
              <a:ahLst/>
              <a:cxnLst/>
              <a:rect l="l" t="t" r="r" b="b"/>
              <a:pathLst>
                <a:path w="354806" h="335280" extrusionOk="0">
                  <a:moveTo>
                    <a:pt x="277463" y="0"/>
                  </a:moveTo>
                  <a:cubicBezTo>
                    <a:pt x="192786" y="114205"/>
                    <a:pt x="95917" y="230410"/>
                    <a:pt x="0" y="335280"/>
                  </a:cubicBezTo>
                  <a:cubicBezTo>
                    <a:pt x="129540" y="257842"/>
                    <a:pt x="243554" y="174784"/>
                    <a:pt x="354806" y="72771"/>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sp>
          <p:nvSpPr>
            <p:cNvPr id="748" name="Google Shape;748;p31"/>
            <p:cNvSpPr/>
            <p:nvPr/>
          </p:nvSpPr>
          <p:spPr>
            <a:xfrm>
              <a:off x="4284249" y="3882485"/>
              <a:ext cx="66484" cy="74961"/>
            </a:xfrm>
            <a:custGeom>
              <a:avLst/>
              <a:gdLst/>
              <a:ahLst/>
              <a:cxnLst/>
              <a:rect l="l" t="t" r="r" b="b"/>
              <a:pathLst>
                <a:path w="66484" h="74961" extrusionOk="0">
                  <a:moveTo>
                    <a:pt x="0" y="74962"/>
                  </a:moveTo>
                  <a:cubicBezTo>
                    <a:pt x="16859" y="45911"/>
                    <a:pt x="39624" y="20288"/>
                    <a:pt x="66484" y="0"/>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grpSp>
      <p:sp>
        <p:nvSpPr>
          <p:cNvPr id="7" name="Rectangle: Diagonal Corners Snipped 6">
            <a:extLst>
              <a:ext uri="{FF2B5EF4-FFF2-40B4-BE49-F238E27FC236}">
                <a16:creationId xmlns="" xmlns:a16="http://schemas.microsoft.com/office/drawing/2014/main" id="{E1F7B6FD-1D9A-DB00-FAF2-BCF7DAD70515}"/>
              </a:ext>
            </a:extLst>
          </p:cNvPr>
          <p:cNvSpPr/>
          <p:nvPr/>
        </p:nvSpPr>
        <p:spPr>
          <a:xfrm>
            <a:off x="3994905" y="1529106"/>
            <a:ext cx="4288453" cy="513348"/>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latin typeface="Roboto" panose="02000000000000000000" pitchFamily="2" charset="0"/>
                <a:ea typeface="Roboto" panose="02000000000000000000" pitchFamily="2" charset="0"/>
              </a:rPr>
              <a:t>Membuat</a:t>
            </a:r>
            <a:r>
              <a:rPr lang="en-US" sz="2000" b="1" dirty="0">
                <a:latin typeface="Roboto" panose="02000000000000000000" pitchFamily="2" charset="0"/>
                <a:ea typeface="Roboto" panose="02000000000000000000" pitchFamily="2" charset="0"/>
              </a:rPr>
              <a:t> Halaman / Pages</a:t>
            </a:r>
            <a:endParaRPr lang="en-ID" b="1" dirty="0">
              <a:latin typeface="Roboto" panose="02000000000000000000" pitchFamily="2" charset="0"/>
              <a:ea typeface="Roboto" panose="02000000000000000000" pitchFamily="2" charset="0"/>
            </a:endParaRPr>
          </a:p>
        </p:txBody>
      </p:sp>
      <p:pic>
        <p:nvPicPr>
          <p:cNvPr id="3" name="Picture 2" descr="cara membuat halaman pada wordpress">
            <a:extLst>
              <a:ext uri="{FF2B5EF4-FFF2-40B4-BE49-F238E27FC236}">
                <a16:creationId xmlns="" xmlns:a16="http://schemas.microsoft.com/office/drawing/2014/main" id="{A53C1D11-E9CB-F130-A5A0-977385B1E556}"/>
              </a:ext>
            </a:extLst>
          </p:cNvPr>
          <p:cNvPicPr>
            <a:picLocks noChangeAspect="1" noChangeArrowheads="1"/>
          </p:cNvPicPr>
          <p:nvPr/>
        </p:nvPicPr>
        <p:blipFill rotWithShape="1">
          <a:blip r:embed="rId3">
            <a:extLst>
              <a:ext uri="{28A0092B-C50C-407E-A947-70E740481C1C}">
                <a14:useLocalDpi xmlns="" xmlns:a14="http://schemas.microsoft.com/office/drawing/2010/main" val="0"/>
              </a:ext>
            </a:extLst>
          </a:blip>
          <a:srcRect r="28846"/>
          <a:stretch/>
        </p:blipFill>
        <p:spPr bwMode="auto">
          <a:xfrm>
            <a:off x="6824409" y="2282643"/>
            <a:ext cx="4522124" cy="377903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9487936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28"/>
                                        </p:tgtEl>
                                        <p:attrNameLst>
                                          <p:attrName>style.visibility</p:attrName>
                                        </p:attrNameLst>
                                      </p:cBhvr>
                                      <p:to>
                                        <p:strVal val="visible"/>
                                      </p:to>
                                    </p:set>
                                    <p:animEffect transition="in" filter="fade">
                                      <p:cBhvr>
                                        <p:cTn id="7" dur="500"/>
                                        <p:tgtEl>
                                          <p:spTgt spid="72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29">
                                            <p:txEl>
                                              <p:pRg st="0" end="0"/>
                                            </p:txEl>
                                          </p:spTgt>
                                        </p:tgtEl>
                                        <p:attrNameLst>
                                          <p:attrName>style.visibility</p:attrName>
                                        </p:attrNameLst>
                                      </p:cBhvr>
                                      <p:to>
                                        <p:strVal val="visible"/>
                                      </p:to>
                                    </p:set>
                                    <p:animEffect transition="in" filter="fade">
                                      <p:cBhvr>
                                        <p:cTn id="15" dur="500"/>
                                        <p:tgtEl>
                                          <p:spTgt spid="729">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29">
                                            <p:txEl>
                                              <p:pRg st="1" end="1"/>
                                            </p:txEl>
                                          </p:spTgt>
                                        </p:tgtEl>
                                        <p:attrNameLst>
                                          <p:attrName>style.visibility</p:attrName>
                                        </p:attrNameLst>
                                      </p:cBhvr>
                                      <p:to>
                                        <p:strVal val="visible"/>
                                      </p:to>
                                    </p:set>
                                    <p:animEffect transition="in" filter="fade">
                                      <p:cBhvr>
                                        <p:cTn id="19" dur="500"/>
                                        <p:tgtEl>
                                          <p:spTgt spid="729">
                                            <p:txEl>
                                              <p:pRg st="1" end="1"/>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29">
                                            <p:txEl>
                                              <p:pRg st="2" end="2"/>
                                            </p:txEl>
                                          </p:spTgt>
                                        </p:tgtEl>
                                        <p:attrNameLst>
                                          <p:attrName>style.visibility</p:attrName>
                                        </p:attrNameLst>
                                      </p:cBhvr>
                                      <p:to>
                                        <p:strVal val="visible"/>
                                      </p:to>
                                    </p:set>
                                    <p:animEffect transition="in" filter="fade">
                                      <p:cBhvr>
                                        <p:cTn id="23" dur="500"/>
                                        <p:tgtEl>
                                          <p:spTgt spid="729">
                                            <p:txEl>
                                              <p:pRg st="2" end="2"/>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8" grpId="0"/>
      <p:bldP spid="729" grpId="0" build="p"/>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31"/>
          <p:cNvSpPr txBox="1">
            <a:spLocks noGrp="1"/>
          </p:cNvSpPr>
          <p:nvPr>
            <p:ph type="title" idx="4294967295"/>
          </p:nvPr>
        </p:nvSpPr>
        <p:spPr>
          <a:xfrm>
            <a:off x="1610904" y="963745"/>
            <a:ext cx="8020553" cy="850032"/>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r>
              <a:rPr lang="en-US" sz="3600" b="1" dirty="0" err="1">
                <a:latin typeface="Roboto" panose="02000000000000000000" pitchFamily="2" charset="0"/>
                <a:ea typeface="Roboto" panose="02000000000000000000" pitchFamily="2" charset="0"/>
              </a:rPr>
              <a:t>Pemutakhiran</a:t>
            </a:r>
            <a:r>
              <a:rPr lang="en-US" sz="3600" b="1" dirty="0">
                <a:latin typeface="Roboto" panose="02000000000000000000" pitchFamily="2" charset="0"/>
                <a:ea typeface="Roboto" panose="02000000000000000000" pitchFamily="2" charset="0"/>
              </a:rPr>
              <a:t> Content Situs Web</a:t>
            </a:r>
            <a:endParaRPr sz="3600" b="1" dirty="0">
              <a:latin typeface="Roboto" panose="02000000000000000000" pitchFamily="2" charset="0"/>
              <a:ea typeface="Roboto" panose="02000000000000000000" pitchFamily="2" charset="0"/>
            </a:endParaRPr>
          </a:p>
          <a:p>
            <a:pPr marL="0" lvl="0" indent="0" algn="r" rtl="0">
              <a:spcBef>
                <a:spcPts val="0"/>
              </a:spcBef>
              <a:spcAft>
                <a:spcPts val="0"/>
              </a:spcAft>
              <a:buNone/>
            </a:pPr>
            <a:endParaRPr sz="4000" dirty="0">
              <a:latin typeface="Roboto" panose="02000000000000000000" pitchFamily="2" charset="0"/>
              <a:ea typeface="Roboto" panose="02000000000000000000" pitchFamily="2" charset="0"/>
            </a:endParaRPr>
          </a:p>
        </p:txBody>
      </p:sp>
      <p:sp>
        <p:nvSpPr>
          <p:cNvPr id="729" name="Google Shape;729;p31"/>
          <p:cNvSpPr txBox="1">
            <a:spLocks noGrp="1"/>
          </p:cNvSpPr>
          <p:nvPr>
            <p:ph type="body" idx="4294967295"/>
          </p:nvPr>
        </p:nvSpPr>
        <p:spPr>
          <a:xfrm>
            <a:off x="1079817" y="2517160"/>
            <a:ext cx="4085740" cy="1876364"/>
          </a:xfrm>
          <a:prstGeom prst="rect">
            <a:avLst/>
          </a:prstGeom>
        </p:spPr>
        <p:txBody>
          <a:bodyPr spcFirstLastPara="1" wrap="square" lIns="121900" tIns="121900" rIns="121900" bIns="121900" anchor="t" anchorCtr="0">
            <a:noAutofit/>
          </a:bodyPr>
          <a:lstStyle/>
          <a:p>
            <a:pPr marL="457200" indent="-457200">
              <a:buFont typeface="+mj-lt"/>
              <a:buAutoNum type="arabicPeriod" startAt="4"/>
            </a:pPr>
            <a:r>
              <a:rPr lang="fi-FI" sz="2000" dirty="0">
                <a:latin typeface="Trebuchet MS" panose="020B0603020202020204" pitchFamily="34" charset="0"/>
              </a:rPr>
              <a:t>Masukkan judul pada kolom isian </a:t>
            </a:r>
            <a:r>
              <a:rPr lang="fi-FI" sz="2000" b="1" dirty="0">
                <a:latin typeface="Trebuchet MS" panose="020B0603020202020204" pitchFamily="34" charset="0"/>
              </a:rPr>
              <a:t>Add</a:t>
            </a:r>
            <a:r>
              <a:rPr lang="fi-FI" sz="2000" dirty="0">
                <a:latin typeface="Trebuchet MS" panose="020B0603020202020204" pitchFamily="34" charset="0"/>
              </a:rPr>
              <a:t> </a:t>
            </a:r>
            <a:r>
              <a:rPr lang="fi-FI" sz="2000" b="1" dirty="0">
                <a:latin typeface="Trebuchet MS" panose="020B0603020202020204" pitchFamily="34" charset="0"/>
              </a:rPr>
              <a:t>title</a:t>
            </a:r>
            <a:r>
              <a:rPr lang="fi-FI" sz="2000" dirty="0" smtClean="0">
                <a:latin typeface="Trebuchet MS" panose="020B0603020202020204" pitchFamily="34" charset="0"/>
              </a:rPr>
              <a:t>.</a:t>
            </a:r>
            <a:endParaRPr lang="id-ID" sz="2000" dirty="0">
              <a:latin typeface="Trebuchet MS" panose="020B0603020202020204" pitchFamily="34" charset="0"/>
            </a:endParaRPr>
          </a:p>
          <a:p>
            <a:pPr marL="457200" indent="-457200">
              <a:buFont typeface="+mj-lt"/>
              <a:buAutoNum type="arabicPeriod" startAt="4"/>
            </a:pPr>
            <a:r>
              <a:rPr lang="id-ID" sz="2000" dirty="0">
                <a:latin typeface="Trebuchet MS" panose="020B0603020202020204" pitchFamily="34" charset="0"/>
              </a:rPr>
              <a:t>Anda dapat mulai menuliskan konten postingan WordPress pada kolom </a:t>
            </a:r>
            <a:r>
              <a:rPr lang="id-ID" sz="2000" b="1" dirty="0">
                <a:latin typeface="Trebuchet MS" panose="020B0603020202020204" pitchFamily="34" charset="0"/>
              </a:rPr>
              <a:t>editor</a:t>
            </a:r>
            <a:r>
              <a:rPr lang="id-ID" sz="2000" b="1" dirty="0" smtClean="0">
                <a:latin typeface="Trebuchet MS" panose="020B0603020202020204" pitchFamily="34" charset="0"/>
              </a:rPr>
              <a:t>.</a:t>
            </a:r>
            <a:endParaRPr lang="id-ID" sz="2000" b="1" dirty="0">
              <a:latin typeface="Trebuchet MS" panose="020B0603020202020204" pitchFamily="34" charset="0"/>
            </a:endParaRPr>
          </a:p>
          <a:p>
            <a:pPr marL="457200" indent="-457200">
              <a:buFont typeface="+mj-lt"/>
              <a:buAutoNum type="arabicPeriod" startAt="4"/>
            </a:pPr>
            <a:r>
              <a:rPr lang="id-ID" sz="2000" dirty="0">
                <a:latin typeface="Trebuchet MS" panose="020B0603020202020204" pitchFamily="34" charset="0"/>
              </a:rPr>
              <a:t>Kemudian klik </a:t>
            </a:r>
            <a:r>
              <a:rPr lang="id-ID" sz="2000" b="1" dirty="0">
                <a:latin typeface="Trebuchet MS" panose="020B0603020202020204" pitchFamily="34" charset="0"/>
              </a:rPr>
              <a:t>Publish.</a:t>
            </a:r>
          </a:p>
          <a:p>
            <a:pPr marL="457200" indent="-457200">
              <a:buFont typeface="+mj-lt"/>
              <a:buAutoNum type="arabicPeriod" startAt="4"/>
            </a:pPr>
            <a:endParaRPr lang="id-ID" sz="2000" b="1" dirty="0">
              <a:latin typeface="Trebuchet MS" panose="020B0603020202020204" pitchFamily="34" charset="0"/>
            </a:endParaRPr>
          </a:p>
        </p:txBody>
      </p:sp>
      <p:grpSp>
        <p:nvGrpSpPr>
          <p:cNvPr id="741" name="Google Shape;741;p31"/>
          <p:cNvGrpSpPr/>
          <p:nvPr/>
        </p:nvGrpSpPr>
        <p:grpSpPr>
          <a:xfrm rot="9912433">
            <a:off x="2806066" y="5317733"/>
            <a:ext cx="2273746" cy="966825"/>
            <a:chOff x="4590347" y="1490179"/>
            <a:chExt cx="1314037" cy="558745"/>
          </a:xfrm>
        </p:grpSpPr>
        <p:sp>
          <p:nvSpPr>
            <p:cNvPr id="742" name="Google Shape;742;p31"/>
            <p:cNvSpPr/>
            <p:nvPr/>
          </p:nvSpPr>
          <p:spPr>
            <a:xfrm>
              <a:off x="4590347" y="1490179"/>
              <a:ext cx="1314037" cy="558745"/>
            </a:xfrm>
            <a:custGeom>
              <a:avLst/>
              <a:gdLst/>
              <a:ahLst/>
              <a:cxnLst/>
              <a:rect l="l" t="t" r="r" b="b"/>
              <a:pathLst>
                <a:path w="1314037" h="558745" extrusionOk="0">
                  <a:moveTo>
                    <a:pt x="0" y="154469"/>
                  </a:moveTo>
                  <a:cubicBezTo>
                    <a:pt x="107637" y="99520"/>
                    <a:pt x="220996" y="55801"/>
                    <a:pt x="337674" y="24160"/>
                  </a:cubicBezTo>
                  <a:cubicBezTo>
                    <a:pt x="386478" y="10953"/>
                    <a:pt x="436412" y="-277"/>
                    <a:pt x="486981" y="5"/>
                  </a:cubicBezTo>
                  <a:cubicBezTo>
                    <a:pt x="561000" y="429"/>
                    <a:pt x="632476" y="25290"/>
                    <a:pt x="702256" y="49869"/>
                  </a:cubicBezTo>
                  <a:cubicBezTo>
                    <a:pt x="726764" y="58485"/>
                    <a:pt x="751908" y="67526"/>
                    <a:pt x="771119" y="84900"/>
                  </a:cubicBezTo>
                  <a:cubicBezTo>
                    <a:pt x="794355" y="105948"/>
                    <a:pt x="806151" y="137024"/>
                    <a:pt x="811871" y="167888"/>
                  </a:cubicBezTo>
                  <a:cubicBezTo>
                    <a:pt x="820488" y="214786"/>
                    <a:pt x="811024" y="272701"/>
                    <a:pt x="768082" y="293324"/>
                  </a:cubicBezTo>
                  <a:cubicBezTo>
                    <a:pt x="714828" y="318821"/>
                    <a:pt x="649992" y="256809"/>
                    <a:pt x="659879" y="198612"/>
                  </a:cubicBezTo>
                  <a:cubicBezTo>
                    <a:pt x="669767" y="140414"/>
                    <a:pt x="731497" y="101992"/>
                    <a:pt x="790542" y="100721"/>
                  </a:cubicBezTo>
                  <a:cubicBezTo>
                    <a:pt x="849587" y="99450"/>
                    <a:pt x="905312" y="126853"/>
                    <a:pt x="955458" y="157930"/>
                  </a:cubicBezTo>
                  <a:cubicBezTo>
                    <a:pt x="1110134" y="253702"/>
                    <a:pt x="1239243" y="392910"/>
                    <a:pt x="1314038" y="558745"/>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sp>
          <p:nvSpPr>
            <p:cNvPr id="743" name="Google Shape;743;p31"/>
            <p:cNvSpPr/>
            <p:nvPr/>
          </p:nvSpPr>
          <p:spPr>
            <a:xfrm>
              <a:off x="4590347" y="1552973"/>
              <a:ext cx="115830" cy="139490"/>
            </a:xfrm>
            <a:custGeom>
              <a:avLst/>
              <a:gdLst/>
              <a:ahLst/>
              <a:cxnLst/>
              <a:rect l="l" t="t" r="r" b="b"/>
              <a:pathLst>
                <a:path w="115830" h="139490" extrusionOk="0">
                  <a:moveTo>
                    <a:pt x="115830" y="139491"/>
                  </a:moveTo>
                  <a:lnTo>
                    <a:pt x="0" y="91605"/>
                  </a:lnTo>
                  <a:lnTo>
                    <a:pt x="65331" y="0"/>
                  </a:ln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grpSp>
      <p:grpSp>
        <p:nvGrpSpPr>
          <p:cNvPr id="744" name="Google Shape;744;p31"/>
          <p:cNvGrpSpPr/>
          <p:nvPr/>
        </p:nvGrpSpPr>
        <p:grpSpPr>
          <a:xfrm>
            <a:off x="10058491" y="1174158"/>
            <a:ext cx="679947" cy="652506"/>
            <a:chOff x="3896486" y="3679569"/>
            <a:chExt cx="792294" cy="760319"/>
          </a:xfrm>
        </p:grpSpPr>
        <p:sp>
          <p:nvSpPr>
            <p:cNvPr id="745" name="Google Shape;745;p31"/>
            <p:cNvSpPr/>
            <p:nvPr/>
          </p:nvSpPr>
          <p:spPr>
            <a:xfrm>
              <a:off x="4023740" y="3792188"/>
              <a:ext cx="549116" cy="527138"/>
            </a:xfrm>
            <a:custGeom>
              <a:avLst/>
              <a:gdLst/>
              <a:ahLst/>
              <a:cxnLst/>
              <a:rect l="l" t="t" r="r" b="b"/>
              <a:pathLst>
                <a:path w="549116" h="527138" extrusionOk="0">
                  <a:moveTo>
                    <a:pt x="356330" y="0"/>
                  </a:moveTo>
                  <a:cubicBezTo>
                    <a:pt x="314420" y="41720"/>
                    <a:pt x="272034" y="83058"/>
                    <a:pt x="229267" y="123920"/>
                  </a:cubicBezTo>
                  <a:cubicBezTo>
                    <a:pt x="225457" y="127635"/>
                    <a:pt x="221266" y="131445"/>
                    <a:pt x="216122" y="132588"/>
                  </a:cubicBezTo>
                  <a:cubicBezTo>
                    <a:pt x="209740" y="134017"/>
                    <a:pt x="203263" y="131064"/>
                    <a:pt x="197263" y="128397"/>
                  </a:cubicBezTo>
                  <a:cubicBezTo>
                    <a:pt x="163449" y="113443"/>
                    <a:pt x="125635" y="105632"/>
                    <a:pt x="89154" y="111633"/>
                  </a:cubicBezTo>
                  <a:cubicBezTo>
                    <a:pt x="52673" y="117634"/>
                    <a:pt x="17812" y="138684"/>
                    <a:pt x="0" y="171069"/>
                  </a:cubicBezTo>
                  <a:lnTo>
                    <a:pt x="236220" y="393478"/>
                  </a:lnTo>
                  <a:cubicBezTo>
                    <a:pt x="274606" y="429673"/>
                    <a:pt x="313372" y="466154"/>
                    <a:pt x="343662" y="509302"/>
                  </a:cubicBezTo>
                  <a:cubicBezTo>
                    <a:pt x="348234" y="515779"/>
                    <a:pt x="352996" y="522732"/>
                    <a:pt x="360331" y="525685"/>
                  </a:cubicBezTo>
                  <a:cubicBezTo>
                    <a:pt x="375095" y="531590"/>
                    <a:pt x="390430" y="518446"/>
                    <a:pt x="399193" y="505206"/>
                  </a:cubicBezTo>
                  <a:cubicBezTo>
                    <a:pt x="435959" y="449485"/>
                    <a:pt x="430911" y="369570"/>
                    <a:pt x="387287" y="318992"/>
                  </a:cubicBezTo>
                  <a:cubicBezTo>
                    <a:pt x="441293" y="274320"/>
                    <a:pt x="495205" y="229457"/>
                    <a:pt x="549116" y="184499"/>
                  </a:cubicBezTo>
                  <a:cubicBezTo>
                    <a:pt x="487204" y="117729"/>
                    <a:pt x="422243" y="53816"/>
                    <a:pt x="356425" y="0"/>
                  </a:cubicBezTo>
                  <a:close/>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sp>
          <p:nvSpPr>
            <p:cNvPr id="746" name="Google Shape;746;p31"/>
            <p:cNvSpPr/>
            <p:nvPr/>
          </p:nvSpPr>
          <p:spPr>
            <a:xfrm>
              <a:off x="4372260" y="3679569"/>
              <a:ext cx="316520" cy="306768"/>
            </a:xfrm>
            <a:custGeom>
              <a:avLst/>
              <a:gdLst/>
              <a:ahLst/>
              <a:cxnLst/>
              <a:rect l="l" t="t" r="r" b="b"/>
              <a:pathLst>
                <a:path w="316520" h="306768" extrusionOk="0">
                  <a:moveTo>
                    <a:pt x="7429" y="113857"/>
                  </a:moveTo>
                  <a:cubicBezTo>
                    <a:pt x="3048" y="94998"/>
                    <a:pt x="-1334" y="75757"/>
                    <a:pt x="381" y="56422"/>
                  </a:cubicBezTo>
                  <a:cubicBezTo>
                    <a:pt x="2095" y="37086"/>
                    <a:pt x="10763" y="17464"/>
                    <a:pt x="27241" y="7273"/>
                  </a:cubicBezTo>
                  <a:cubicBezTo>
                    <a:pt x="52768" y="-8634"/>
                    <a:pt x="87630" y="3558"/>
                    <a:pt x="109251" y="24513"/>
                  </a:cubicBezTo>
                  <a:cubicBezTo>
                    <a:pt x="138302" y="52611"/>
                    <a:pt x="255841" y="139765"/>
                    <a:pt x="294513" y="203011"/>
                  </a:cubicBezTo>
                  <a:cubicBezTo>
                    <a:pt x="306895" y="223299"/>
                    <a:pt x="327660" y="259399"/>
                    <a:pt x="309181" y="277973"/>
                  </a:cubicBezTo>
                  <a:cubicBezTo>
                    <a:pt x="282892" y="304262"/>
                    <a:pt x="235362" y="314073"/>
                    <a:pt x="200501" y="301024"/>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sp>
          <p:nvSpPr>
            <p:cNvPr id="747" name="Google Shape;747;p31"/>
            <p:cNvSpPr/>
            <p:nvPr/>
          </p:nvSpPr>
          <p:spPr>
            <a:xfrm>
              <a:off x="3896486" y="4104608"/>
              <a:ext cx="354806" cy="335280"/>
            </a:xfrm>
            <a:custGeom>
              <a:avLst/>
              <a:gdLst/>
              <a:ahLst/>
              <a:cxnLst/>
              <a:rect l="l" t="t" r="r" b="b"/>
              <a:pathLst>
                <a:path w="354806" h="335280" extrusionOk="0">
                  <a:moveTo>
                    <a:pt x="277463" y="0"/>
                  </a:moveTo>
                  <a:cubicBezTo>
                    <a:pt x="192786" y="114205"/>
                    <a:pt x="95917" y="230410"/>
                    <a:pt x="0" y="335280"/>
                  </a:cubicBezTo>
                  <a:cubicBezTo>
                    <a:pt x="129540" y="257842"/>
                    <a:pt x="243554" y="174784"/>
                    <a:pt x="354806" y="72771"/>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sp>
          <p:nvSpPr>
            <p:cNvPr id="748" name="Google Shape;748;p31"/>
            <p:cNvSpPr/>
            <p:nvPr/>
          </p:nvSpPr>
          <p:spPr>
            <a:xfrm>
              <a:off x="4284249" y="3882485"/>
              <a:ext cx="66484" cy="74961"/>
            </a:xfrm>
            <a:custGeom>
              <a:avLst/>
              <a:gdLst/>
              <a:ahLst/>
              <a:cxnLst/>
              <a:rect l="l" t="t" r="r" b="b"/>
              <a:pathLst>
                <a:path w="66484" h="74961" extrusionOk="0">
                  <a:moveTo>
                    <a:pt x="0" y="74962"/>
                  </a:moveTo>
                  <a:cubicBezTo>
                    <a:pt x="16859" y="45911"/>
                    <a:pt x="39624" y="20288"/>
                    <a:pt x="66484" y="0"/>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grpSp>
      <p:sp>
        <p:nvSpPr>
          <p:cNvPr id="7" name="Rectangle: Diagonal Corners Snipped 6">
            <a:extLst>
              <a:ext uri="{FF2B5EF4-FFF2-40B4-BE49-F238E27FC236}">
                <a16:creationId xmlns="" xmlns:a16="http://schemas.microsoft.com/office/drawing/2014/main" id="{E1F7B6FD-1D9A-DB00-FAF2-BCF7DAD70515}"/>
              </a:ext>
            </a:extLst>
          </p:cNvPr>
          <p:cNvSpPr/>
          <p:nvPr/>
        </p:nvSpPr>
        <p:spPr>
          <a:xfrm>
            <a:off x="4038037" y="1615370"/>
            <a:ext cx="4288453" cy="513348"/>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latin typeface="Roboto" panose="02000000000000000000" pitchFamily="2" charset="0"/>
                <a:ea typeface="Roboto" panose="02000000000000000000" pitchFamily="2" charset="0"/>
              </a:rPr>
              <a:t>Membuat</a:t>
            </a:r>
            <a:r>
              <a:rPr lang="en-US" sz="2000" b="1" dirty="0">
                <a:latin typeface="Roboto" panose="02000000000000000000" pitchFamily="2" charset="0"/>
                <a:ea typeface="Roboto" panose="02000000000000000000" pitchFamily="2" charset="0"/>
              </a:rPr>
              <a:t> Halaman / Pages</a:t>
            </a:r>
            <a:endParaRPr lang="en-ID" b="1" dirty="0">
              <a:latin typeface="Roboto" panose="02000000000000000000" pitchFamily="2" charset="0"/>
              <a:ea typeface="Roboto" panose="02000000000000000000" pitchFamily="2" charset="0"/>
            </a:endParaRPr>
          </a:p>
        </p:txBody>
      </p:sp>
      <p:pic>
        <p:nvPicPr>
          <p:cNvPr id="2" name="Picture 2" descr="membuat halaman pada wordpress">
            <a:extLst>
              <a:ext uri="{FF2B5EF4-FFF2-40B4-BE49-F238E27FC236}">
                <a16:creationId xmlns="" xmlns:a16="http://schemas.microsoft.com/office/drawing/2014/main" id="{5994587F-34C8-341B-1E3A-06E9FD5687B5}"/>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346200" y="2405802"/>
            <a:ext cx="6107460" cy="366718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13589047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28"/>
                                        </p:tgtEl>
                                        <p:attrNameLst>
                                          <p:attrName>style.visibility</p:attrName>
                                        </p:attrNameLst>
                                      </p:cBhvr>
                                      <p:to>
                                        <p:strVal val="visible"/>
                                      </p:to>
                                    </p:set>
                                    <p:animEffect transition="in" filter="fade">
                                      <p:cBhvr>
                                        <p:cTn id="7" dur="500"/>
                                        <p:tgtEl>
                                          <p:spTgt spid="72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29">
                                            <p:txEl>
                                              <p:pRg st="0" end="0"/>
                                            </p:txEl>
                                          </p:spTgt>
                                        </p:tgtEl>
                                        <p:attrNameLst>
                                          <p:attrName>style.visibility</p:attrName>
                                        </p:attrNameLst>
                                      </p:cBhvr>
                                      <p:to>
                                        <p:strVal val="visible"/>
                                      </p:to>
                                    </p:set>
                                    <p:animEffect transition="in" filter="fade">
                                      <p:cBhvr>
                                        <p:cTn id="15" dur="500"/>
                                        <p:tgtEl>
                                          <p:spTgt spid="729">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29">
                                            <p:txEl>
                                              <p:pRg st="1" end="1"/>
                                            </p:txEl>
                                          </p:spTgt>
                                        </p:tgtEl>
                                        <p:attrNameLst>
                                          <p:attrName>style.visibility</p:attrName>
                                        </p:attrNameLst>
                                      </p:cBhvr>
                                      <p:to>
                                        <p:strVal val="visible"/>
                                      </p:to>
                                    </p:set>
                                    <p:animEffect transition="in" filter="fade">
                                      <p:cBhvr>
                                        <p:cTn id="19" dur="500"/>
                                        <p:tgtEl>
                                          <p:spTgt spid="729">
                                            <p:txEl>
                                              <p:pRg st="1" end="1"/>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29">
                                            <p:txEl>
                                              <p:pRg st="2" end="2"/>
                                            </p:txEl>
                                          </p:spTgt>
                                        </p:tgtEl>
                                        <p:attrNameLst>
                                          <p:attrName>style.visibility</p:attrName>
                                        </p:attrNameLst>
                                      </p:cBhvr>
                                      <p:to>
                                        <p:strVal val="visible"/>
                                      </p:to>
                                    </p:set>
                                    <p:animEffect transition="in" filter="fade">
                                      <p:cBhvr>
                                        <p:cTn id="23" dur="500"/>
                                        <p:tgtEl>
                                          <p:spTgt spid="729">
                                            <p:txEl>
                                              <p:pRg st="2" end="2"/>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down)">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8" grpId="0"/>
      <p:bldP spid="729" grpId="0" build="p"/>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31"/>
          <p:cNvSpPr txBox="1">
            <a:spLocks noGrp="1"/>
          </p:cNvSpPr>
          <p:nvPr>
            <p:ph type="title" idx="4294967295"/>
          </p:nvPr>
        </p:nvSpPr>
        <p:spPr>
          <a:xfrm>
            <a:off x="1878322" y="963746"/>
            <a:ext cx="8020553" cy="850032"/>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r>
              <a:rPr lang="en-US" sz="3600" b="1" dirty="0" err="1">
                <a:latin typeface="Roboto" panose="02000000000000000000" pitchFamily="2" charset="0"/>
                <a:ea typeface="Roboto" panose="02000000000000000000" pitchFamily="2" charset="0"/>
              </a:rPr>
              <a:t>Pemutakhiran</a:t>
            </a:r>
            <a:r>
              <a:rPr lang="en-US" sz="3600" b="1" dirty="0">
                <a:latin typeface="Roboto" panose="02000000000000000000" pitchFamily="2" charset="0"/>
                <a:ea typeface="Roboto" panose="02000000000000000000" pitchFamily="2" charset="0"/>
              </a:rPr>
              <a:t> Content Situs Web</a:t>
            </a:r>
            <a:endParaRPr sz="3600" b="1" dirty="0">
              <a:latin typeface="Roboto" panose="02000000000000000000" pitchFamily="2" charset="0"/>
              <a:ea typeface="Roboto" panose="02000000000000000000" pitchFamily="2" charset="0"/>
            </a:endParaRPr>
          </a:p>
          <a:p>
            <a:pPr marL="0" lvl="0" indent="0" algn="r" rtl="0">
              <a:spcBef>
                <a:spcPts val="0"/>
              </a:spcBef>
              <a:spcAft>
                <a:spcPts val="0"/>
              </a:spcAft>
              <a:buNone/>
            </a:pPr>
            <a:endParaRPr sz="4000" dirty="0">
              <a:latin typeface="Roboto" panose="02000000000000000000" pitchFamily="2" charset="0"/>
              <a:ea typeface="Roboto" panose="02000000000000000000" pitchFamily="2" charset="0"/>
            </a:endParaRPr>
          </a:p>
        </p:txBody>
      </p:sp>
      <p:sp>
        <p:nvSpPr>
          <p:cNvPr id="729" name="Google Shape;729;p31"/>
          <p:cNvSpPr txBox="1">
            <a:spLocks noGrp="1"/>
          </p:cNvSpPr>
          <p:nvPr>
            <p:ph type="body" idx="4294967295"/>
          </p:nvPr>
        </p:nvSpPr>
        <p:spPr>
          <a:xfrm>
            <a:off x="920790" y="2311879"/>
            <a:ext cx="4085740" cy="1693456"/>
          </a:xfrm>
          <a:prstGeom prst="rect">
            <a:avLst/>
          </a:prstGeom>
        </p:spPr>
        <p:txBody>
          <a:bodyPr spcFirstLastPara="1" wrap="square" lIns="121900" tIns="121900" rIns="121900" bIns="121900" anchor="t" anchorCtr="0">
            <a:noAutofit/>
          </a:bodyPr>
          <a:lstStyle/>
          <a:p>
            <a:pPr marL="457200" indent="-457200" algn="just">
              <a:buFont typeface="+mj-lt"/>
              <a:buAutoNum type="arabicPeriod"/>
            </a:pPr>
            <a:r>
              <a:rPr lang="id-ID" sz="2000" dirty="0">
                <a:latin typeface="Trebuchet MS" panose="020B0603020202020204" pitchFamily="34" charset="0"/>
              </a:rPr>
              <a:t>Cukup buka  </a:t>
            </a:r>
            <a:r>
              <a:rPr lang="id-ID" sz="2000" b="1" dirty="0">
                <a:latin typeface="Trebuchet MS" panose="020B0603020202020204" pitchFamily="34" charset="0"/>
              </a:rPr>
              <a:t>Appearance&gt; Menus</a:t>
            </a:r>
            <a:r>
              <a:rPr lang="id-ID" sz="2000" dirty="0">
                <a:latin typeface="Trebuchet MS" panose="020B0603020202020204" pitchFamily="34" charset="0"/>
              </a:rPr>
              <a:t> di area admin WordPress. Akan muncul layar edit </a:t>
            </a:r>
            <a:r>
              <a:rPr lang="id-ID" sz="2000" b="1" dirty="0">
                <a:latin typeface="Trebuchet MS" panose="020B0603020202020204" pitchFamily="34" charset="0"/>
              </a:rPr>
              <a:t>Menus</a:t>
            </a:r>
            <a:r>
              <a:rPr lang="id-ID" sz="2000" dirty="0">
                <a:latin typeface="Trebuchet MS" panose="020B0603020202020204" pitchFamily="34" charset="0"/>
              </a:rPr>
              <a:t>. Jika Anda belum membuat menu klik link “</a:t>
            </a:r>
            <a:r>
              <a:rPr lang="id-ID" sz="2000" b="1" dirty="0">
                <a:latin typeface="Trebuchet MS" panose="020B0603020202020204" pitchFamily="34" charset="0"/>
              </a:rPr>
              <a:t>Create a New Menu</a:t>
            </a:r>
            <a:r>
              <a:rPr lang="id-ID" sz="2000" dirty="0" smtClean="0">
                <a:latin typeface="Trebuchet MS" panose="020B0603020202020204" pitchFamily="34" charset="0"/>
              </a:rPr>
              <a:t>“,.</a:t>
            </a:r>
            <a:endParaRPr lang="id-ID" sz="2000" dirty="0">
              <a:latin typeface="Trebuchet MS" panose="020B0603020202020204" pitchFamily="34" charset="0"/>
            </a:endParaRPr>
          </a:p>
          <a:p>
            <a:pPr marL="457200" indent="-457200" algn="just">
              <a:buFont typeface="+mj-lt"/>
              <a:buAutoNum type="arabicPeriod"/>
            </a:pPr>
            <a:r>
              <a:rPr lang="fi-FI" sz="2000" dirty="0">
                <a:latin typeface="Trebuchet MS" panose="020B0603020202020204" pitchFamily="34" charset="0"/>
              </a:rPr>
              <a:t>Masukkan nama pilihan Anda, dan tekan tombol </a:t>
            </a:r>
            <a:r>
              <a:rPr lang="fi-FI" sz="2000" b="1" dirty="0">
                <a:latin typeface="Trebuchet MS" panose="020B0603020202020204" pitchFamily="34" charset="0"/>
              </a:rPr>
              <a:t>Create Menu</a:t>
            </a:r>
            <a:r>
              <a:rPr lang="fi-FI" sz="2000" dirty="0">
                <a:latin typeface="Trebuchet MS" panose="020B0603020202020204" pitchFamily="34" charset="0"/>
              </a:rPr>
              <a:t>.</a:t>
            </a:r>
            <a:endParaRPr lang="id-ID" sz="2000" b="1" dirty="0">
              <a:latin typeface="Trebuchet MS" panose="020B0603020202020204" pitchFamily="34" charset="0"/>
            </a:endParaRPr>
          </a:p>
        </p:txBody>
      </p:sp>
      <p:grpSp>
        <p:nvGrpSpPr>
          <p:cNvPr id="741" name="Google Shape;741;p31"/>
          <p:cNvGrpSpPr/>
          <p:nvPr/>
        </p:nvGrpSpPr>
        <p:grpSpPr>
          <a:xfrm rot="9912433">
            <a:off x="2545694" y="5439455"/>
            <a:ext cx="2273746" cy="966825"/>
            <a:chOff x="4590347" y="1490179"/>
            <a:chExt cx="1314037" cy="558745"/>
          </a:xfrm>
        </p:grpSpPr>
        <p:sp>
          <p:nvSpPr>
            <p:cNvPr id="742" name="Google Shape;742;p31"/>
            <p:cNvSpPr/>
            <p:nvPr/>
          </p:nvSpPr>
          <p:spPr>
            <a:xfrm>
              <a:off x="4590347" y="1490179"/>
              <a:ext cx="1314037" cy="558745"/>
            </a:xfrm>
            <a:custGeom>
              <a:avLst/>
              <a:gdLst/>
              <a:ahLst/>
              <a:cxnLst/>
              <a:rect l="l" t="t" r="r" b="b"/>
              <a:pathLst>
                <a:path w="1314037" h="558745" extrusionOk="0">
                  <a:moveTo>
                    <a:pt x="0" y="154469"/>
                  </a:moveTo>
                  <a:cubicBezTo>
                    <a:pt x="107637" y="99520"/>
                    <a:pt x="220996" y="55801"/>
                    <a:pt x="337674" y="24160"/>
                  </a:cubicBezTo>
                  <a:cubicBezTo>
                    <a:pt x="386478" y="10953"/>
                    <a:pt x="436412" y="-277"/>
                    <a:pt x="486981" y="5"/>
                  </a:cubicBezTo>
                  <a:cubicBezTo>
                    <a:pt x="561000" y="429"/>
                    <a:pt x="632476" y="25290"/>
                    <a:pt x="702256" y="49869"/>
                  </a:cubicBezTo>
                  <a:cubicBezTo>
                    <a:pt x="726764" y="58485"/>
                    <a:pt x="751908" y="67526"/>
                    <a:pt x="771119" y="84900"/>
                  </a:cubicBezTo>
                  <a:cubicBezTo>
                    <a:pt x="794355" y="105948"/>
                    <a:pt x="806151" y="137024"/>
                    <a:pt x="811871" y="167888"/>
                  </a:cubicBezTo>
                  <a:cubicBezTo>
                    <a:pt x="820488" y="214786"/>
                    <a:pt x="811024" y="272701"/>
                    <a:pt x="768082" y="293324"/>
                  </a:cubicBezTo>
                  <a:cubicBezTo>
                    <a:pt x="714828" y="318821"/>
                    <a:pt x="649992" y="256809"/>
                    <a:pt x="659879" y="198612"/>
                  </a:cubicBezTo>
                  <a:cubicBezTo>
                    <a:pt x="669767" y="140414"/>
                    <a:pt x="731497" y="101992"/>
                    <a:pt x="790542" y="100721"/>
                  </a:cubicBezTo>
                  <a:cubicBezTo>
                    <a:pt x="849587" y="99450"/>
                    <a:pt x="905312" y="126853"/>
                    <a:pt x="955458" y="157930"/>
                  </a:cubicBezTo>
                  <a:cubicBezTo>
                    <a:pt x="1110134" y="253702"/>
                    <a:pt x="1239243" y="392910"/>
                    <a:pt x="1314038" y="558745"/>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sp>
          <p:nvSpPr>
            <p:cNvPr id="743" name="Google Shape;743;p31"/>
            <p:cNvSpPr/>
            <p:nvPr/>
          </p:nvSpPr>
          <p:spPr>
            <a:xfrm>
              <a:off x="4590347" y="1552973"/>
              <a:ext cx="115830" cy="139490"/>
            </a:xfrm>
            <a:custGeom>
              <a:avLst/>
              <a:gdLst/>
              <a:ahLst/>
              <a:cxnLst/>
              <a:rect l="l" t="t" r="r" b="b"/>
              <a:pathLst>
                <a:path w="115830" h="139490" extrusionOk="0">
                  <a:moveTo>
                    <a:pt x="115830" y="139491"/>
                  </a:moveTo>
                  <a:lnTo>
                    <a:pt x="0" y="91605"/>
                  </a:lnTo>
                  <a:lnTo>
                    <a:pt x="65331" y="0"/>
                  </a:ln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grpSp>
      <p:grpSp>
        <p:nvGrpSpPr>
          <p:cNvPr id="744" name="Google Shape;744;p31"/>
          <p:cNvGrpSpPr/>
          <p:nvPr/>
        </p:nvGrpSpPr>
        <p:grpSpPr>
          <a:xfrm>
            <a:off x="10092996" y="1053388"/>
            <a:ext cx="679947" cy="652506"/>
            <a:chOff x="3896486" y="3679569"/>
            <a:chExt cx="792294" cy="760319"/>
          </a:xfrm>
        </p:grpSpPr>
        <p:sp>
          <p:nvSpPr>
            <p:cNvPr id="745" name="Google Shape;745;p31"/>
            <p:cNvSpPr/>
            <p:nvPr/>
          </p:nvSpPr>
          <p:spPr>
            <a:xfrm>
              <a:off x="4023740" y="3792188"/>
              <a:ext cx="549116" cy="527138"/>
            </a:xfrm>
            <a:custGeom>
              <a:avLst/>
              <a:gdLst/>
              <a:ahLst/>
              <a:cxnLst/>
              <a:rect l="l" t="t" r="r" b="b"/>
              <a:pathLst>
                <a:path w="549116" h="527138" extrusionOk="0">
                  <a:moveTo>
                    <a:pt x="356330" y="0"/>
                  </a:moveTo>
                  <a:cubicBezTo>
                    <a:pt x="314420" y="41720"/>
                    <a:pt x="272034" y="83058"/>
                    <a:pt x="229267" y="123920"/>
                  </a:cubicBezTo>
                  <a:cubicBezTo>
                    <a:pt x="225457" y="127635"/>
                    <a:pt x="221266" y="131445"/>
                    <a:pt x="216122" y="132588"/>
                  </a:cubicBezTo>
                  <a:cubicBezTo>
                    <a:pt x="209740" y="134017"/>
                    <a:pt x="203263" y="131064"/>
                    <a:pt x="197263" y="128397"/>
                  </a:cubicBezTo>
                  <a:cubicBezTo>
                    <a:pt x="163449" y="113443"/>
                    <a:pt x="125635" y="105632"/>
                    <a:pt x="89154" y="111633"/>
                  </a:cubicBezTo>
                  <a:cubicBezTo>
                    <a:pt x="52673" y="117634"/>
                    <a:pt x="17812" y="138684"/>
                    <a:pt x="0" y="171069"/>
                  </a:cubicBezTo>
                  <a:lnTo>
                    <a:pt x="236220" y="393478"/>
                  </a:lnTo>
                  <a:cubicBezTo>
                    <a:pt x="274606" y="429673"/>
                    <a:pt x="313372" y="466154"/>
                    <a:pt x="343662" y="509302"/>
                  </a:cubicBezTo>
                  <a:cubicBezTo>
                    <a:pt x="348234" y="515779"/>
                    <a:pt x="352996" y="522732"/>
                    <a:pt x="360331" y="525685"/>
                  </a:cubicBezTo>
                  <a:cubicBezTo>
                    <a:pt x="375095" y="531590"/>
                    <a:pt x="390430" y="518446"/>
                    <a:pt x="399193" y="505206"/>
                  </a:cubicBezTo>
                  <a:cubicBezTo>
                    <a:pt x="435959" y="449485"/>
                    <a:pt x="430911" y="369570"/>
                    <a:pt x="387287" y="318992"/>
                  </a:cubicBezTo>
                  <a:cubicBezTo>
                    <a:pt x="441293" y="274320"/>
                    <a:pt x="495205" y="229457"/>
                    <a:pt x="549116" y="184499"/>
                  </a:cubicBezTo>
                  <a:cubicBezTo>
                    <a:pt x="487204" y="117729"/>
                    <a:pt x="422243" y="53816"/>
                    <a:pt x="356425" y="0"/>
                  </a:cubicBezTo>
                  <a:close/>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sp>
          <p:nvSpPr>
            <p:cNvPr id="746" name="Google Shape;746;p31"/>
            <p:cNvSpPr/>
            <p:nvPr/>
          </p:nvSpPr>
          <p:spPr>
            <a:xfrm>
              <a:off x="4372260" y="3679569"/>
              <a:ext cx="316520" cy="306768"/>
            </a:xfrm>
            <a:custGeom>
              <a:avLst/>
              <a:gdLst/>
              <a:ahLst/>
              <a:cxnLst/>
              <a:rect l="l" t="t" r="r" b="b"/>
              <a:pathLst>
                <a:path w="316520" h="306768" extrusionOk="0">
                  <a:moveTo>
                    <a:pt x="7429" y="113857"/>
                  </a:moveTo>
                  <a:cubicBezTo>
                    <a:pt x="3048" y="94998"/>
                    <a:pt x="-1334" y="75757"/>
                    <a:pt x="381" y="56422"/>
                  </a:cubicBezTo>
                  <a:cubicBezTo>
                    <a:pt x="2095" y="37086"/>
                    <a:pt x="10763" y="17464"/>
                    <a:pt x="27241" y="7273"/>
                  </a:cubicBezTo>
                  <a:cubicBezTo>
                    <a:pt x="52768" y="-8634"/>
                    <a:pt x="87630" y="3558"/>
                    <a:pt x="109251" y="24513"/>
                  </a:cubicBezTo>
                  <a:cubicBezTo>
                    <a:pt x="138302" y="52611"/>
                    <a:pt x="255841" y="139765"/>
                    <a:pt x="294513" y="203011"/>
                  </a:cubicBezTo>
                  <a:cubicBezTo>
                    <a:pt x="306895" y="223299"/>
                    <a:pt x="327660" y="259399"/>
                    <a:pt x="309181" y="277973"/>
                  </a:cubicBezTo>
                  <a:cubicBezTo>
                    <a:pt x="282892" y="304262"/>
                    <a:pt x="235362" y="314073"/>
                    <a:pt x="200501" y="301024"/>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sp>
          <p:nvSpPr>
            <p:cNvPr id="747" name="Google Shape;747;p31"/>
            <p:cNvSpPr/>
            <p:nvPr/>
          </p:nvSpPr>
          <p:spPr>
            <a:xfrm>
              <a:off x="3896486" y="4104608"/>
              <a:ext cx="354806" cy="335280"/>
            </a:xfrm>
            <a:custGeom>
              <a:avLst/>
              <a:gdLst/>
              <a:ahLst/>
              <a:cxnLst/>
              <a:rect l="l" t="t" r="r" b="b"/>
              <a:pathLst>
                <a:path w="354806" h="335280" extrusionOk="0">
                  <a:moveTo>
                    <a:pt x="277463" y="0"/>
                  </a:moveTo>
                  <a:cubicBezTo>
                    <a:pt x="192786" y="114205"/>
                    <a:pt x="95917" y="230410"/>
                    <a:pt x="0" y="335280"/>
                  </a:cubicBezTo>
                  <a:cubicBezTo>
                    <a:pt x="129540" y="257842"/>
                    <a:pt x="243554" y="174784"/>
                    <a:pt x="354806" y="72771"/>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sp>
          <p:nvSpPr>
            <p:cNvPr id="748" name="Google Shape;748;p31"/>
            <p:cNvSpPr/>
            <p:nvPr/>
          </p:nvSpPr>
          <p:spPr>
            <a:xfrm>
              <a:off x="4284249" y="3882485"/>
              <a:ext cx="66484" cy="74961"/>
            </a:xfrm>
            <a:custGeom>
              <a:avLst/>
              <a:gdLst/>
              <a:ahLst/>
              <a:cxnLst/>
              <a:rect l="l" t="t" r="r" b="b"/>
              <a:pathLst>
                <a:path w="66484" h="74961" extrusionOk="0">
                  <a:moveTo>
                    <a:pt x="0" y="74962"/>
                  </a:moveTo>
                  <a:cubicBezTo>
                    <a:pt x="16859" y="45911"/>
                    <a:pt x="39624" y="20288"/>
                    <a:pt x="66484" y="0"/>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grpSp>
      <p:sp>
        <p:nvSpPr>
          <p:cNvPr id="7" name="Rectangle: Diagonal Corners Snipped 6">
            <a:extLst>
              <a:ext uri="{FF2B5EF4-FFF2-40B4-BE49-F238E27FC236}">
                <a16:creationId xmlns="" xmlns:a16="http://schemas.microsoft.com/office/drawing/2014/main" id="{E1F7B6FD-1D9A-DB00-FAF2-BCF7DAD70515}"/>
              </a:ext>
            </a:extLst>
          </p:cNvPr>
          <p:cNvSpPr/>
          <p:nvPr/>
        </p:nvSpPr>
        <p:spPr>
          <a:xfrm>
            <a:off x="3951773" y="1667128"/>
            <a:ext cx="4288453" cy="513348"/>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latin typeface="Roboto" panose="02000000000000000000" pitchFamily="2" charset="0"/>
                <a:ea typeface="Roboto" panose="02000000000000000000" pitchFamily="2" charset="0"/>
              </a:rPr>
              <a:t>Membuat</a:t>
            </a:r>
            <a:r>
              <a:rPr lang="en-US" sz="2000" b="1" dirty="0">
                <a:latin typeface="Roboto" panose="02000000000000000000" pitchFamily="2" charset="0"/>
                <a:ea typeface="Roboto" panose="02000000000000000000" pitchFamily="2" charset="0"/>
              </a:rPr>
              <a:t> Menu di WordPress</a:t>
            </a:r>
            <a:endParaRPr lang="en-ID" b="1" dirty="0">
              <a:latin typeface="Roboto" panose="02000000000000000000" pitchFamily="2" charset="0"/>
              <a:ea typeface="Roboto" panose="02000000000000000000" pitchFamily="2" charset="0"/>
            </a:endParaRPr>
          </a:p>
        </p:txBody>
      </p:sp>
      <p:pic>
        <p:nvPicPr>
          <p:cNvPr id="3" name="Picture 2">
            <a:extLst>
              <a:ext uri="{FF2B5EF4-FFF2-40B4-BE49-F238E27FC236}">
                <a16:creationId xmlns="" xmlns:a16="http://schemas.microsoft.com/office/drawing/2014/main" id="{F9709D0F-A936-3946-055C-289CEE4CF99B}"/>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980651" y="2456705"/>
            <a:ext cx="6541422" cy="3777261"/>
          </a:xfrm>
          <a:prstGeom prst="rect">
            <a:avLst/>
          </a:prstGeom>
        </p:spPr>
      </p:pic>
    </p:spTree>
    <p:extLst>
      <p:ext uri="{BB962C8B-B14F-4D97-AF65-F5344CB8AC3E}">
        <p14:creationId xmlns="" xmlns:p14="http://schemas.microsoft.com/office/powerpoint/2010/main" val="292900575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28"/>
                                        </p:tgtEl>
                                        <p:attrNameLst>
                                          <p:attrName>style.visibility</p:attrName>
                                        </p:attrNameLst>
                                      </p:cBhvr>
                                      <p:to>
                                        <p:strVal val="visible"/>
                                      </p:to>
                                    </p:set>
                                    <p:animEffect transition="in" filter="fade">
                                      <p:cBhvr>
                                        <p:cTn id="7" dur="500"/>
                                        <p:tgtEl>
                                          <p:spTgt spid="72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29">
                                            <p:txEl>
                                              <p:pRg st="0" end="0"/>
                                            </p:txEl>
                                          </p:spTgt>
                                        </p:tgtEl>
                                        <p:attrNameLst>
                                          <p:attrName>style.visibility</p:attrName>
                                        </p:attrNameLst>
                                      </p:cBhvr>
                                      <p:to>
                                        <p:strVal val="visible"/>
                                      </p:to>
                                    </p:set>
                                    <p:animEffect transition="in" filter="fade">
                                      <p:cBhvr>
                                        <p:cTn id="15" dur="500"/>
                                        <p:tgtEl>
                                          <p:spTgt spid="729">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29">
                                            <p:txEl>
                                              <p:pRg st="1" end="1"/>
                                            </p:txEl>
                                          </p:spTgt>
                                        </p:tgtEl>
                                        <p:attrNameLst>
                                          <p:attrName>style.visibility</p:attrName>
                                        </p:attrNameLst>
                                      </p:cBhvr>
                                      <p:to>
                                        <p:strVal val="visible"/>
                                      </p:to>
                                    </p:set>
                                    <p:animEffect transition="in" filter="fade">
                                      <p:cBhvr>
                                        <p:cTn id="19" dur="500"/>
                                        <p:tgtEl>
                                          <p:spTgt spid="729">
                                            <p:txEl>
                                              <p:pRg st="1" end="1"/>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8" grpId="0"/>
      <p:bldP spid="729" grpId="0" build="p"/>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31"/>
          <p:cNvSpPr txBox="1">
            <a:spLocks noGrp="1"/>
          </p:cNvSpPr>
          <p:nvPr>
            <p:ph type="title" idx="4294967295"/>
          </p:nvPr>
        </p:nvSpPr>
        <p:spPr>
          <a:xfrm>
            <a:off x="1817937" y="929240"/>
            <a:ext cx="8020553" cy="850032"/>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r>
              <a:rPr lang="en-US" sz="3600" b="1" dirty="0" err="1">
                <a:latin typeface="Roboto" panose="02000000000000000000" pitchFamily="2" charset="0"/>
                <a:ea typeface="Roboto" panose="02000000000000000000" pitchFamily="2" charset="0"/>
              </a:rPr>
              <a:t>Pemutakhiran</a:t>
            </a:r>
            <a:r>
              <a:rPr lang="en-US" sz="3600" b="1" dirty="0">
                <a:latin typeface="Roboto" panose="02000000000000000000" pitchFamily="2" charset="0"/>
                <a:ea typeface="Roboto" panose="02000000000000000000" pitchFamily="2" charset="0"/>
              </a:rPr>
              <a:t> Content Situs Web</a:t>
            </a:r>
            <a:endParaRPr sz="3600" b="1" dirty="0">
              <a:latin typeface="Roboto" panose="02000000000000000000" pitchFamily="2" charset="0"/>
              <a:ea typeface="Roboto" panose="02000000000000000000" pitchFamily="2" charset="0"/>
            </a:endParaRPr>
          </a:p>
          <a:p>
            <a:pPr marL="0" lvl="0" indent="0" algn="r" rtl="0">
              <a:spcBef>
                <a:spcPts val="0"/>
              </a:spcBef>
              <a:spcAft>
                <a:spcPts val="0"/>
              </a:spcAft>
              <a:buNone/>
            </a:pPr>
            <a:endParaRPr sz="4000" dirty="0">
              <a:latin typeface="Roboto" panose="02000000000000000000" pitchFamily="2" charset="0"/>
              <a:ea typeface="Roboto" panose="02000000000000000000" pitchFamily="2" charset="0"/>
            </a:endParaRPr>
          </a:p>
        </p:txBody>
      </p:sp>
      <p:sp>
        <p:nvSpPr>
          <p:cNvPr id="729" name="Google Shape;729;p31"/>
          <p:cNvSpPr txBox="1">
            <a:spLocks noGrp="1"/>
          </p:cNvSpPr>
          <p:nvPr>
            <p:ph type="body" idx="4294967295"/>
          </p:nvPr>
        </p:nvSpPr>
        <p:spPr>
          <a:xfrm>
            <a:off x="894911" y="2522568"/>
            <a:ext cx="4085740" cy="1876364"/>
          </a:xfrm>
          <a:prstGeom prst="rect">
            <a:avLst/>
          </a:prstGeom>
        </p:spPr>
        <p:txBody>
          <a:bodyPr spcFirstLastPara="1" wrap="square" lIns="121900" tIns="121900" rIns="121900" bIns="121900" anchor="t" anchorCtr="0">
            <a:noAutofit/>
          </a:bodyPr>
          <a:lstStyle/>
          <a:p>
            <a:pPr marL="457200" indent="-457200" algn="just">
              <a:buFont typeface="+mj-lt"/>
              <a:buAutoNum type="arabicPeriod"/>
            </a:pPr>
            <a:r>
              <a:rPr lang="id-ID" sz="2000" dirty="0">
                <a:latin typeface="Trebuchet MS" panose="020B0603020202020204" pitchFamily="34" charset="0"/>
              </a:rPr>
              <a:t>Yang harus dilakukan adalah memilih halaman, kategori, atau menambahkan tautan khusus dari panel kiri, lalu klik tombol </a:t>
            </a:r>
            <a:r>
              <a:rPr lang="id-ID" sz="2000" i="1" dirty="0">
                <a:latin typeface="Trebuchet MS" panose="020B0603020202020204" pitchFamily="34" charset="0"/>
              </a:rPr>
              <a:t>Add to Menu</a:t>
            </a:r>
            <a:r>
              <a:rPr lang="id-ID" sz="2000" dirty="0">
                <a:latin typeface="Trebuchet MS" panose="020B0603020202020204" pitchFamily="34" charset="0"/>
              </a:rPr>
              <a:t>. </a:t>
            </a:r>
          </a:p>
          <a:p>
            <a:pPr marL="457200" indent="-457200" algn="just">
              <a:buFont typeface="+mj-lt"/>
              <a:buAutoNum type="arabicPeriod"/>
            </a:pPr>
            <a:r>
              <a:rPr lang="id-ID" sz="2000" dirty="0">
                <a:latin typeface="Trebuchet MS" panose="020B0603020202020204" pitchFamily="34" charset="0"/>
              </a:rPr>
              <a:t>Kemudian klik Save Menu, untuk menyimpan pengatur menu yang kita buat.</a:t>
            </a:r>
            <a:r>
              <a:rPr lang="fi-FI" sz="2000" dirty="0">
                <a:latin typeface="Trebuchet MS" panose="020B0603020202020204" pitchFamily="34" charset="0"/>
              </a:rPr>
              <a:t> </a:t>
            </a:r>
            <a:endParaRPr lang="id-ID" sz="2000" b="1" dirty="0">
              <a:latin typeface="Trebuchet MS" panose="020B0603020202020204" pitchFamily="34" charset="0"/>
            </a:endParaRPr>
          </a:p>
        </p:txBody>
      </p:sp>
      <p:grpSp>
        <p:nvGrpSpPr>
          <p:cNvPr id="741" name="Google Shape;741;p31"/>
          <p:cNvGrpSpPr/>
          <p:nvPr/>
        </p:nvGrpSpPr>
        <p:grpSpPr>
          <a:xfrm rot="9912433">
            <a:off x="2697570" y="5465120"/>
            <a:ext cx="2273746" cy="966825"/>
            <a:chOff x="4590347" y="1490179"/>
            <a:chExt cx="1314037" cy="558745"/>
          </a:xfrm>
        </p:grpSpPr>
        <p:sp>
          <p:nvSpPr>
            <p:cNvPr id="742" name="Google Shape;742;p31"/>
            <p:cNvSpPr/>
            <p:nvPr/>
          </p:nvSpPr>
          <p:spPr>
            <a:xfrm>
              <a:off x="4590347" y="1490179"/>
              <a:ext cx="1314037" cy="558745"/>
            </a:xfrm>
            <a:custGeom>
              <a:avLst/>
              <a:gdLst/>
              <a:ahLst/>
              <a:cxnLst/>
              <a:rect l="l" t="t" r="r" b="b"/>
              <a:pathLst>
                <a:path w="1314037" h="558745" extrusionOk="0">
                  <a:moveTo>
                    <a:pt x="0" y="154469"/>
                  </a:moveTo>
                  <a:cubicBezTo>
                    <a:pt x="107637" y="99520"/>
                    <a:pt x="220996" y="55801"/>
                    <a:pt x="337674" y="24160"/>
                  </a:cubicBezTo>
                  <a:cubicBezTo>
                    <a:pt x="386478" y="10953"/>
                    <a:pt x="436412" y="-277"/>
                    <a:pt x="486981" y="5"/>
                  </a:cubicBezTo>
                  <a:cubicBezTo>
                    <a:pt x="561000" y="429"/>
                    <a:pt x="632476" y="25290"/>
                    <a:pt x="702256" y="49869"/>
                  </a:cubicBezTo>
                  <a:cubicBezTo>
                    <a:pt x="726764" y="58485"/>
                    <a:pt x="751908" y="67526"/>
                    <a:pt x="771119" y="84900"/>
                  </a:cubicBezTo>
                  <a:cubicBezTo>
                    <a:pt x="794355" y="105948"/>
                    <a:pt x="806151" y="137024"/>
                    <a:pt x="811871" y="167888"/>
                  </a:cubicBezTo>
                  <a:cubicBezTo>
                    <a:pt x="820488" y="214786"/>
                    <a:pt x="811024" y="272701"/>
                    <a:pt x="768082" y="293324"/>
                  </a:cubicBezTo>
                  <a:cubicBezTo>
                    <a:pt x="714828" y="318821"/>
                    <a:pt x="649992" y="256809"/>
                    <a:pt x="659879" y="198612"/>
                  </a:cubicBezTo>
                  <a:cubicBezTo>
                    <a:pt x="669767" y="140414"/>
                    <a:pt x="731497" y="101992"/>
                    <a:pt x="790542" y="100721"/>
                  </a:cubicBezTo>
                  <a:cubicBezTo>
                    <a:pt x="849587" y="99450"/>
                    <a:pt x="905312" y="126853"/>
                    <a:pt x="955458" y="157930"/>
                  </a:cubicBezTo>
                  <a:cubicBezTo>
                    <a:pt x="1110134" y="253702"/>
                    <a:pt x="1239243" y="392910"/>
                    <a:pt x="1314038" y="558745"/>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sp>
          <p:nvSpPr>
            <p:cNvPr id="743" name="Google Shape;743;p31"/>
            <p:cNvSpPr/>
            <p:nvPr/>
          </p:nvSpPr>
          <p:spPr>
            <a:xfrm>
              <a:off x="4590347" y="1552973"/>
              <a:ext cx="115830" cy="139490"/>
            </a:xfrm>
            <a:custGeom>
              <a:avLst/>
              <a:gdLst/>
              <a:ahLst/>
              <a:cxnLst/>
              <a:rect l="l" t="t" r="r" b="b"/>
              <a:pathLst>
                <a:path w="115830" h="139490" extrusionOk="0">
                  <a:moveTo>
                    <a:pt x="115830" y="139491"/>
                  </a:moveTo>
                  <a:lnTo>
                    <a:pt x="0" y="91605"/>
                  </a:lnTo>
                  <a:lnTo>
                    <a:pt x="65331" y="0"/>
                  </a:ln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grpSp>
      <p:grpSp>
        <p:nvGrpSpPr>
          <p:cNvPr id="744" name="Google Shape;744;p31"/>
          <p:cNvGrpSpPr/>
          <p:nvPr/>
        </p:nvGrpSpPr>
        <p:grpSpPr>
          <a:xfrm>
            <a:off x="10058491" y="1165530"/>
            <a:ext cx="679947" cy="652506"/>
            <a:chOff x="3896486" y="3679569"/>
            <a:chExt cx="792294" cy="760319"/>
          </a:xfrm>
        </p:grpSpPr>
        <p:sp>
          <p:nvSpPr>
            <p:cNvPr id="745" name="Google Shape;745;p31"/>
            <p:cNvSpPr/>
            <p:nvPr/>
          </p:nvSpPr>
          <p:spPr>
            <a:xfrm>
              <a:off x="4023740" y="3792188"/>
              <a:ext cx="549116" cy="527138"/>
            </a:xfrm>
            <a:custGeom>
              <a:avLst/>
              <a:gdLst/>
              <a:ahLst/>
              <a:cxnLst/>
              <a:rect l="l" t="t" r="r" b="b"/>
              <a:pathLst>
                <a:path w="549116" h="527138" extrusionOk="0">
                  <a:moveTo>
                    <a:pt x="356330" y="0"/>
                  </a:moveTo>
                  <a:cubicBezTo>
                    <a:pt x="314420" y="41720"/>
                    <a:pt x="272034" y="83058"/>
                    <a:pt x="229267" y="123920"/>
                  </a:cubicBezTo>
                  <a:cubicBezTo>
                    <a:pt x="225457" y="127635"/>
                    <a:pt x="221266" y="131445"/>
                    <a:pt x="216122" y="132588"/>
                  </a:cubicBezTo>
                  <a:cubicBezTo>
                    <a:pt x="209740" y="134017"/>
                    <a:pt x="203263" y="131064"/>
                    <a:pt x="197263" y="128397"/>
                  </a:cubicBezTo>
                  <a:cubicBezTo>
                    <a:pt x="163449" y="113443"/>
                    <a:pt x="125635" y="105632"/>
                    <a:pt x="89154" y="111633"/>
                  </a:cubicBezTo>
                  <a:cubicBezTo>
                    <a:pt x="52673" y="117634"/>
                    <a:pt x="17812" y="138684"/>
                    <a:pt x="0" y="171069"/>
                  </a:cubicBezTo>
                  <a:lnTo>
                    <a:pt x="236220" y="393478"/>
                  </a:lnTo>
                  <a:cubicBezTo>
                    <a:pt x="274606" y="429673"/>
                    <a:pt x="313372" y="466154"/>
                    <a:pt x="343662" y="509302"/>
                  </a:cubicBezTo>
                  <a:cubicBezTo>
                    <a:pt x="348234" y="515779"/>
                    <a:pt x="352996" y="522732"/>
                    <a:pt x="360331" y="525685"/>
                  </a:cubicBezTo>
                  <a:cubicBezTo>
                    <a:pt x="375095" y="531590"/>
                    <a:pt x="390430" y="518446"/>
                    <a:pt x="399193" y="505206"/>
                  </a:cubicBezTo>
                  <a:cubicBezTo>
                    <a:pt x="435959" y="449485"/>
                    <a:pt x="430911" y="369570"/>
                    <a:pt x="387287" y="318992"/>
                  </a:cubicBezTo>
                  <a:cubicBezTo>
                    <a:pt x="441293" y="274320"/>
                    <a:pt x="495205" y="229457"/>
                    <a:pt x="549116" y="184499"/>
                  </a:cubicBezTo>
                  <a:cubicBezTo>
                    <a:pt x="487204" y="117729"/>
                    <a:pt x="422243" y="53816"/>
                    <a:pt x="356425" y="0"/>
                  </a:cubicBezTo>
                  <a:close/>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sp>
          <p:nvSpPr>
            <p:cNvPr id="746" name="Google Shape;746;p31"/>
            <p:cNvSpPr/>
            <p:nvPr/>
          </p:nvSpPr>
          <p:spPr>
            <a:xfrm>
              <a:off x="4372260" y="3679569"/>
              <a:ext cx="316520" cy="306768"/>
            </a:xfrm>
            <a:custGeom>
              <a:avLst/>
              <a:gdLst/>
              <a:ahLst/>
              <a:cxnLst/>
              <a:rect l="l" t="t" r="r" b="b"/>
              <a:pathLst>
                <a:path w="316520" h="306768" extrusionOk="0">
                  <a:moveTo>
                    <a:pt x="7429" y="113857"/>
                  </a:moveTo>
                  <a:cubicBezTo>
                    <a:pt x="3048" y="94998"/>
                    <a:pt x="-1334" y="75757"/>
                    <a:pt x="381" y="56422"/>
                  </a:cubicBezTo>
                  <a:cubicBezTo>
                    <a:pt x="2095" y="37086"/>
                    <a:pt x="10763" y="17464"/>
                    <a:pt x="27241" y="7273"/>
                  </a:cubicBezTo>
                  <a:cubicBezTo>
                    <a:pt x="52768" y="-8634"/>
                    <a:pt x="87630" y="3558"/>
                    <a:pt x="109251" y="24513"/>
                  </a:cubicBezTo>
                  <a:cubicBezTo>
                    <a:pt x="138302" y="52611"/>
                    <a:pt x="255841" y="139765"/>
                    <a:pt x="294513" y="203011"/>
                  </a:cubicBezTo>
                  <a:cubicBezTo>
                    <a:pt x="306895" y="223299"/>
                    <a:pt x="327660" y="259399"/>
                    <a:pt x="309181" y="277973"/>
                  </a:cubicBezTo>
                  <a:cubicBezTo>
                    <a:pt x="282892" y="304262"/>
                    <a:pt x="235362" y="314073"/>
                    <a:pt x="200501" y="301024"/>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sp>
          <p:nvSpPr>
            <p:cNvPr id="747" name="Google Shape;747;p31"/>
            <p:cNvSpPr/>
            <p:nvPr/>
          </p:nvSpPr>
          <p:spPr>
            <a:xfrm>
              <a:off x="3896486" y="4104608"/>
              <a:ext cx="354806" cy="335280"/>
            </a:xfrm>
            <a:custGeom>
              <a:avLst/>
              <a:gdLst/>
              <a:ahLst/>
              <a:cxnLst/>
              <a:rect l="l" t="t" r="r" b="b"/>
              <a:pathLst>
                <a:path w="354806" h="335280" extrusionOk="0">
                  <a:moveTo>
                    <a:pt x="277463" y="0"/>
                  </a:moveTo>
                  <a:cubicBezTo>
                    <a:pt x="192786" y="114205"/>
                    <a:pt x="95917" y="230410"/>
                    <a:pt x="0" y="335280"/>
                  </a:cubicBezTo>
                  <a:cubicBezTo>
                    <a:pt x="129540" y="257842"/>
                    <a:pt x="243554" y="174784"/>
                    <a:pt x="354806" y="72771"/>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sp>
          <p:nvSpPr>
            <p:cNvPr id="748" name="Google Shape;748;p31"/>
            <p:cNvSpPr/>
            <p:nvPr/>
          </p:nvSpPr>
          <p:spPr>
            <a:xfrm>
              <a:off x="4284249" y="3882485"/>
              <a:ext cx="66484" cy="74961"/>
            </a:xfrm>
            <a:custGeom>
              <a:avLst/>
              <a:gdLst/>
              <a:ahLst/>
              <a:cxnLst/>
              <a:rect l="l" t="t" r="r" b="b"/>
              <a:pathLst>
                <a:path w="66484" h="74961" extrusionOk="0">
                  <a:moveTo>
                    <a:pt x="0" y="74962"/>
                  </a:moveTo>
                  <a:cubicBezTo>
                    <a:pt x="16859" y="45911"/>
                    <a:pt x="39624" y="20288"/>
                    <a:pt x="66484" y="0"/>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grpSp>
      <p:sp>
        <p:nvSpPr>
          <p:cNvPr id="7" name="Rectangle: Diagonal Corners Snipped 6">
            <a:extLst>
              <a:ext uri="{FF2B5EF4-FFF2-40B4-BE49-F238E27FC236}">
                <a16:creationId xmlns="" xmlns:a16="http://schemas.microsoft.com/office/drawing/2014/main" id="{E1F7B6FD-1D9A-DB00-FAF2-BCF7DAD70515}"/>
              </a:ext>
            </a:extLst>
          </p:cNvPr>
          <p:cNvSpPr/>
          <p:nvPr/>
        </p:nvSpPr>
        <p:spPr>
          <a:xfrm>
            <a:off x="3614154" y="1667128"/>
            <a:ext cx="5374571" cy="513348"/>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latin typeface="Roboto" panose="02000000000000000000" pitchFamily="2" charset="0"/>
                <a:ea typeface="Roboto" panose="02000000000000000000" pitchFamily="2" charset="0"/>
              </a:rPr>
              <a:t>Menambahkan</a:t>
            </a:r>
            <a:r>
              <a:rPr lang="en-US" sz="2000" b="1" dirty="0">
                <a:latin typeface="Roboto" panose="02000000000000000000" pitchFamily="2" charset="0"/>
                <a:ea typeface="Roboto" panose="02000000000000000000" pitchFamily="2" charset="0"/>
              </a:rPr>
              <a:t> Item Menu di WordPress</a:t>
            </a:r>
            <a:endParaRPr lang="en-ID" b="1" dirty="0">
              <a:latin typeface="Roboto" panose="02000000000000000000" pitchFamily="2" charset="0"/>
              <a:ea typeface="Roboto" panose="02000000000000000000" pitchFamily="2" charset="0"/>
            </a:endParaRPr>
          </a:p>
        </p:txBody>
      </p:sp>
      <p:pic>
        <p:nvPicPr>
          <p:cNvPr id="2" name="Picture 1">
            <a:extLst>
              <a:ext uri="{FF2B5EF4-FFF2-40B4-BE49-F238E27FC236}">
                <a16:creationId xmlns="" xmlns:a16="http://schemas.microsoft.com/office/drawing/2014/main" id="{34365D49-97F0-E8A8-82F2-55AF66F02819}"/>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211112" y="2453492"/>
            <a:ext cx="6449232" cy="3801332"/>
          </a:xfrm>
          <a:prstGeom prst="rect">
            <a:avLst/>
          </a:prstGeom>
        </p:spPr>
      </p:pic>
    </p:spTree>
    <p:extLst>
      <p:ext uri="{BB962C8B-B14F-4D97-AF65-F5344CB8AC3E}">
        <p14:creationId xmlns="" xmlns:p14="http://schemas.microsoft.com/office/powerpoint/2010/main" val="332603743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28"/>
                                        </p:tgtEl>
                                        <p:attrNameLst>
                                          <p:attrName>style.visibility</p:attrName>
                                        </p:attrNameLst>
                                      </p:cBhvr>
                                      <p:to>
                                        <p:strVal val="visible"/>
                                      </p:to>
                                    </p:set>
                                    <p:animEffect transition="in" filter="fade">
                                      <p:cBhvr>
                                        <p:cTn id="7" dur="500"/>
                                        <p:tgtEl>
                                          <p:spTgt spid="72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29">
                                            <p:txEl>
                                              <p:pRg st="0" end="0"/>
                                            </p:txEl>
                                          </p:spTgt>
                                        </p:tgtEl>
                                        <p:attrNameLst>
                                          <p:attrName>style.visibility</p:attrName>
                                        </p:attrNameLst>
                                      </p:cBhvr>
                                      <p:to>
                                        <p:strVal val="visible"/>
                                      </p:to>
                                    </p:set>
                                    <p:animEffect transition="in" filter="fade">
                                      <p:cBhvr>
                                        <p:cTn id="15" dur="500"/>
                                        <p:tgtEl>
                                          <p:spTgt spid="729">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29">
                                            <p:txEl>
                                              <p:pRg st="1" end="1"/>
                                            </p:txEl>
                                          </p:spTgt>
                                        </p:tgtEl>
                                        <p:attrNameLst>
                                          <p:attrName>style.visibility</p:attrName>
                                        </p:attrNameLst>
                                      </p:cBhvr>
                                      <p:to>
                                        <p:strVal val="visible"/>
                                      </p:to>
                                    </p:set>
                                    <p:animEffect transition="in" filter="fade">
                                      <p:cBhvr>
                                        <p:cTn id="19" dur="500"/>
                                        <p:tgtEl>
                                          <p:spTgt spid="729">
                                            <p:txEl>
                                              <p:pRg st="1" end="1"/>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8" grpId="0"/>
      <p:bldP spid="729" grpId="0" build="p"/>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31"/>
          <p:cNvSpPr txBox="1">
            <a:spLocks noGrp="1"/>
          </p:cNvSpPr>
          <p:nvPr>
            <p:ph type="title" idx="4294967295"/>
          </p:nvPr>
        </p:nvSpPr>
        <p:spPr>
          <a:xfrm>
            <a:off x="1861070" y="868855"/>
            <a:ext cx="8020553" cy="850032"/>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r>
              <a:rPr lang="en-US" sz="3600" b="1" dirty="0" err="1">
                <a:latin typeface="Roboto" panose="02000000000000000000" pitchFamily="2" charset="0"/>
                <a:ea typeface="Roboto" panose="02000000000000000000" pitchFamily="2" charset="0"/>
              </a:rPr>
              <a:t>Pemutakhiran</a:t>
            </a:r>
            <a:r>
              <a:rPr lang="en-US" sz="3600" b="1" dirty="0">
                <a:latin typeface="Roboto" panose="02000000000000000000" pitchFamily="2" charset="0"/>
                <a:ea typeface="Roboto" panose="02000000000000000000" pitchFamily="2" charset="0"/>
              </a:rPr>
              <a:t> Content Situs Web</a:t>
            </a:r>
            <a:endParaRPr sz="3600" b="1" dirty="0">
              <a:latin typeface="Roboto" panose="02000000000000000000" pitchFamily="2" charset="0"/>
              <a:ea typeface="Roboto" panose="02000000000000000000" pitchFamily="2" charset="0"/>
            </a:endParaRPr>
          </a:p>
          <a:p>
            <a:pPr marL="0" lvl="0" indent="0" algn="r" rtl="0">
              <a:spcBef>
                <a:spcPts val="0"/>
              </a:spcBef>
              <a:spcAft>
                <a:spcPts val="0"/>
              </a:spcAft>
              <a:buNone/>
            </a:pPr>
            <a:endParaRPr sz="4000" dirty="0">
              <a:latin typeface="Roboto" panose="02000000000000000000" pitchFamily="2" charset="0"/>
              <a:ea typeface="Roboto" panose="02000000000000000000" pitchFamily="2" charset="0"/>
            </a:endParaRPr>
          </a:p>
        </p:txBody>
      </p:sp>
      <p:sp>
        <p:nvSpPr>
          <p:cNvPr id="729" name="Google Shape;729;p31"/>
          <p:cNvSpPr txBox="1">
            <a:spLocks noGrp="1"/>
          </p:cNvSpPr>
          <p:nvPr>
            <p:ph type="body" idx="4294967295"/>
          </p:nvPr>
        </p:nvSpPr>
        <p:spPr>
          <a:xfrm>
            <a:off x="894911" y="2522568"/>
            <a:ext cx="3892749" cy="1876364"/>
          </a:xfrm>
          <a:prstGeom prst="rect">
            <a:avLst/>
          </a:prstGeom>
        </p:spPr>
        <p:txBody>
          <a:bodyPr spcFirstLastPara="1" wrap="square" lIns="121900" tIns="121900" rIns="121900" bIns="121900" anchor="t" anchorCtr="0">
            <a:noAutofit/>
          </a:bodyPr>
          <a:lstStyle/>
          <a:p>
            <a:pPr marL="457200" indent="-457200" algn="just">
              <a:buFont typeface="+mj-lt"/>
              <a:buAutoNum type="arabicPeriod"/>
            </a:pPr>
            <a:r>
              <a:rPr lang="id-ID" sz="2000" dirty="0">
                <a:latin typeface="Trebuchet MS" panose="020B0603020202020204" pitchFamily="34" charset="0"/>
              </a:rPr>
              <a:t>Pertama tambahkan item sub-menu yang ingin Anda gunakan. Kemudian tarik item sub-menu sedikit ke kanan seperti gambar di samping</a:t>
            </a:r>
            <a:r>
              <a:rPr lang="id-ID" sz="2000" dirty="0" smtClean="0">
                <a:latin typeface="Trebuchet MS" panose="020B0603020202020204" pitchFamily="34" charset="0"/>
              </a:rPr>
              <a:t>.</a:t>
            </a:r>
            <a:endParaRPr lang="id-ID" sz="2000" dirty="0">
              <a:latin typeface="Trebuchet MS" panose="020B0603020202020204" pitchFamily="34" charset="0"/>
            </a:endParaRPr>
          </a:p>
          <a:p>
            <a:pPr marL="457200" indent="-457200" algn="just">
              <a:buFont typeface="+mj-lt"/>
              <a:buAutoNum type="arabicPeriod"/>
            </a:pPr>
            <a:r>
              <a:rPr lang="id-ID" sz="2000" dirty="0">
                <a:latin typeface="Trebuchet MS" panose="020B0603020202020204" pitchFamily="34" charset="0"/>
              </a:rPr>
              <a:t>Kemudian klik Save Menu, untuk menyimpan pengatur menu yang kita buat.</a:t>
            </a:r>
            <a:r>
              <a:rPr lang="fi-FI" sz="2000" dirty="0">
                <a:latin typeface="Trebuchet MS" panose="020B0603020202020204" pitchFamily="34" charset="0"/>
              </a:rPr>
              <a:t> </a:t>
            </a:r>
            <a:endParaRPr lang="id-ID" sz="2000" b="1" dirty="0">
              <a:latin typeface="Trebuchet MS" panose="020B0603020202020204" pitchFamily="34" charset="0"/>
            </a:endParaRPr>
          </a:p>
        </p:txBody>
      </p:sp>
      <p:grpSp>
        <p:nvGrpSpPr>
          <p:cNvPr id="741" name="Google Shape;741;p31"/>
          <p:cNvGrpSpPr/>
          <p:nvPr/>
        </p:nvGrpSpPr>
        <p:grpSpPr>
          <a:xfrm rot="9912433">
            <a:off x="2697570" y="5465120"/>
            <a:ext cx="2273746" cy="966825"/>
            <a:chOff x="4590347" y="1490179"/>
            <a:chExt cx="1314037" cy="558745"/>
          </a:xfrm>
        </p:grpSpPr>
        <p:sp>
          <p:nvSpPr>
            <p:cNvPr id="742" name="Google Shape;742;p31"/>
            <p:cNvSpPr/>
            <p:nvPr/>
          </p:nvSpPr>
          <p:spPr>
            <a:xfrm>
              <a:off x="4590347" y="1490179"/>
              <a:ext cx="1314037" cy="558745"/>
            </a:xfrm>
            <a:custGeom>
              <a:avLst/>
              <a:gdLst/>
              <a:ahLst/>
              <a:cxnLst/>
              <a:rect l="l" t="t" r="r" b="b"/>
              <a:pathLst>
                <a:path w="1314037" h="558745" extrusionOk="0">
                  <a:moveTo>
                    <a:pt x="0" y="154469"/>
                  </a:moveTo>
                  <a:cubicBezTo>
                    <a:pt x="107637" y="99520"/>
                    <a:pt x="220996" y="55801"/>
                    <a:pt x="337674" y="24160"/>
                  </a:cubicBezTo>
                  <a:cubicBezTo>
                    <a:pt x="386478" y="10953"/>
                    <a:pt x="436412" y="-277"/>
                    <a:pt x="486981" y="5"/>
                  </a:cubicBezTo>
                  <a:cubicBezTo>
                    <a:pt x="561000" y="429"/>
                    <a:pt x="632476" y="25290"/>
                    <a:pt x="702256" y="49869"/>
                  </a:cubicBezTo>
                  <a:cubicBezTo>
                    <a:pt x="726764" y="58485"/>
                    <a:pt x="751908" y="67526"/>
                    <a:pt x="771119" y="84900"/>
                  </a:cubicBezTo>
                  <a:cubicBezTo>
                    <a:pt x="794355" y="105948"/>
                    <a:pt x="806151" y="137024"/>
                    <a:pt x="811871" y="167888"/>
                  </a:cubicBezTo>
                  <a:cubicBezTo>
                    <a:pt x="820488" y="214786"/>
                    <a:pt x="811024" y="272701"/>
                    <a:pt x="768082" y="293324"/>
                  </a:cubicBezTo>
                  <a:cubicBezTo>
                    <a:pt x="714828" y="318821"/>
                    <a:pt x="649992" y="256809"/>
                    <a:pt x="659879" y="198612"/>
                  </a:cubicBezTo>
                  <a:cubicBezTo>
                    <a:pt x="669767" y="140414"/>
                    <a:pt x="731497" y="101992"/>
                    <a:pt x="790542" y="100721"/>
                  </a:cubicBezTo>
                  <a:cubicBezTo>
                    <a:pt x="849587" y="99450"/>
                    <a:pt x="905312" y="126853"/>
                    <a:pt x="955458" y="157930"/>
                  </a:cubicBezTo>
                  <a:cubicBezTo>
                    <a:pt x="1110134" y="253702"/>
                    <a:pt x="1239243" y="392910"/>
                    <a:pt x="1314038" y="558745"/>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sp>
          <p:nvSpPr>
            <p:cNvPr id="743" name="Google Shape;743;p31"/>
            <p:cNvSpPr/>
            <p:nvPr/>
          </p:nvSpPr>
          <p:spPr>
            <a:xfrm>
              <a:off x="4590347" y="1552973"/>
              <a:ext cx="115830" cy="139490"/>
            </a:xfrm>
            <a:custGeom>
              <a:avLst/>
              <a:gdLst/>
              <a:ahLst/>
              <a:cxnLst/>
              <a:rect l="l" t="t" r="r" b="b"/>
              <a:pathLst>
                <a:path w="115830" h="139490" extrusionOk="0">
                  <a:moveTo>
                    <a:pt x="115830" y="139491"/>
                  </a:moveTo>
                  <a:lnTo>
                    <a:pt x="0" y="91605"/>
                  </a:lnTo>
                  <a:lnTo>
                    <a:pt x="65331" y="0"/>
                  </a:ln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grpSp>
      <p:grpSp>
        <p:nvGrpSpPr>
          <p:cNvPr id="744" name="Google Shape;744;p31"/>
          <p:cNvGrpSpPr/>
          <p:nvPr/>
        </p:nvGrpSpPr>
        <p:grpSpPr>
          <a:xfrm>
            <a:off x="10222393" y="1079266"/>
            <a:ext cx="679947" cy="652506"/>
            <a:chOff x="3896486" y="3679569"/>
            <a:chExt cx="792294" cy="760319"/>
          </a:xfrm>
        </p:grpSpPr>
        <p:sp>
          <p:nvSpPr>
            <p:cNvPr id="745" name="Google Shape;745;p31"/>
            <p:cNvSpPr/>
            <p:nvPr/>
          </p:nvSpPr>
          <p:spPr>
            <a:xfrm>
              <a:off x="4023740" y="3792188"/>
              <a:ext cx="549116" cy="527138"/>
            </a:xfrm>
            <a:custGeom>
              <a:avLst/>
              <a:gdLst/>
              <a:ahLst/>
              <a:cxnLst/>
              <a:rect l="l" t="t" r="r" b="b"/>
              <a:pathLst>
                <a:path w="549116" h="527138" extrusionOk="0">
                  <a:moveTo>
                    <a:pt x="356330" y="0"/>
                  </a:moveTo>
                  <a:cubicBezTo>
                    <a:pt x="314420" y="41720"/>
                    <a:pt x="272034" y="83058"/>
                    <a:pt x="229267" y="123920"/>
                  </a:cubicBezTo>
                  <a:cubicBezTo>
                    <a:pt x="225457" y="127635"/>
                    <a:pt x="221266" y="131445"/>
                    <a:pt x="216122" y="132588"/>
                  </a:cubicBezTo>
                  <a:cubicBezTo>
                    <a:pt x="209740" y="134017"/>
                    <a:pt x="203263" y="131064"/>
                    <a:pt x="197263" y="128397"/>
                  </a:cubicBezTo>
                  <a:cubicBezTo>
                    <a:pt x="163449" y="113443"/>
                    <a:pt x="125635" y="105632"/>
                    <a:pt x="89154" y="111633"/>
                  </a:cubicBezTo>
                  <a:cubicBezTo>
                    <a:pt x="52673" y="117634"/>
                    <a:pt x="17812" y="138684"/>
                    <a:pt x="0" y="171069"/>
                  </a:cubicBezTo>
                  <a:lnTo>
                    <a:pt x="236220" y="393478"/>
                  </a:lnTo>
                  <a:cubicBezTo>
                    <a:pt x="274606" y="429673"/>
                    <a:pt x="313372" y="466154"/>
                    <a:pt x="343662" y="509302"/>
                  </a:cubicBezTo>
                  <a:cubicBezTo>
                    <a:pt x="348234" y="515779"/>
                    <a:pt x="352996" y="522732"/>
                    <a:pt x="360331" y="525685"/>
                  </a:cubicBezTo>
                  <a:cubicBezTo>
                    <a:pt x="375095" y="531590"/>
                    <a:pt x="390430" y="518446"/>
                    <a:pt x="399193" y="505206"/>
                  </a:cubicBezTo>
                  <a:cubicBezTo>
                    <a:pt x="435959" y="449485"/>
                    <a:pt x="430911" y="369570"/>
                    <a:pt x="387287" y="318992"/>
                  </a:cubicBezTo>
                  <a:cubicBezTo>
                    <a:pt x="441293" y="274320"/>
                    <a:pt x="495205" y="229457"/>
                    <a:pt x="549116" y="184499"/>
                  </a:cubicBezTo>
                  <a:cubicBezTo>
                    <a:pt x="487204" y="117729"/>
                    <a:pt x="422243" y="53816"/>
                    <a:pt x="356425" y="0"/>
                  </a:cubicBezTo>
                  <a:close/>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sp>
          <p:nvSpPr>
            <p:cNvPr id="746" name="Google Shape;746;p31"/>
            <p:cNvSpPr/>
            <p:nvPr/>
          </p:nvSpPr>
          <p:spPr>
            <a:xfrm>
              <a:off x="4372260" y="3679569"/>
              <a:ext cx="316520" cy="306768"/>
            </a:xfrm>
            <a:custGeom>
              <a:avLst/>
              <a:gdLst/>
              <a:ahLst/>
              <a:cxnLst/>
              <a:rect l="l" t="t" r="r" b="b"/>
              <a:pathLst>
                <a:path w="316520" h="306768" extrusionOk="0">
                  <a:moveTo>
                    <a:pt x="7429" y="113857"/>
                  </a:moveTo>
                  <a:cubicBezTo>
                    <a:pt x="3048" y="94998"/>
                    <a:pt x="-1334" y="75757"/>
                    <a:pt x="381" y="56422"/>
                  </a:cubicBezTo>
                  <a:cubicBezTo>
                    <a:pt x="2095" y="37086"/>
                    <a:pt x="10763" y="17464"/>
                    <a:pt x="27241" y="7273"/>
                  </a:cubicBezTo>
                  <a:cubicBezTo>
                    <a:pt x="52768" y="-8634"/>
                    <a:pt x="87630" y="3558"/>
                    <a:pt x="109251" y="24513"/>
                  </a:cubicBezTo>
                  <a:cubicBezTo>
                    <a:pt x="138302" y="52611"/>
                    <a:pt x="255841" y="139765"/>
                    <a:pt x="294513" y="203011"/>
                  </a:cubicBezTo>
                  <a:cubicBezTo>
                    <a:pt x="306895" y="223299"/>
                    <a:pt x="327660" y="259399"/>
                    <a:pt x="309181" y="277973"/>
                  </a:cubicBezTo>
                  <a:cubicBezTo>
                    <a:pt x="282892" y="304262"/>
                    <a:pt x="235362" y="314073"/>
                    <a:pt x="200501" y="301024"/>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sp>
          <p:nvSpPr>
            <p:cNvPr id="747" name="Google Shape;747;p31"/>
            <p:cNvSpPr/>
            <p:nvPr/>
          </p:nvSpPr>
          <p:spPr>
            <a:xfrm>
              <a:off x="3896486" y="4104608"/>
              <a:ext cx="354806" cy="335280"/>
            </a:xfrm>
            <a:custGeom>
              <a:avLst/>
              <a:gdLst/>
              <a:ahLst/>
              <a:cxnLst/>
              <a:rect l="l" t="t" r="r" b="b"/>
              <a:pathLst>
                <a:path w="354806" h="335280" extrusionOk="0">
                  <a:moveTo>
                    <a:pt x="277463" y="0"/>
                  </a:moveTo>
                  <a:cubicBezTo>
                    <a:pt x="192786" y="114205"/>
                    <a:pt x="95917" y="230410"/>
                    <a:pt x="0" y="335280"/>
                  </a:cubicBezTo>
                  <a:cubicBezTo>
                    <a:pt x="129540" y="257842"/>
                    <a:pt x="243554" y="174784"/>
                    <a:pt x="354806" y="72771"/>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sp>
          <p:nvSpPr>
            <p:cNvPr id="748" name="Google Shape;748;p31"/>
            <p:cNvSpPr/>
            <p:nvPr/>
          </p:nvSpPr>
          <p:spPr>
            <a:xfrm>
              <a:off x="4284249" y="3882485"/>
              <a:ext cx="66484" cy="74961"/>
            </a:xfrm>
            <a:custGeom>
              <a:avLst/>
              <a:gdLst/>
              <a:ahLst/>
              <a:cxnLst/>
              <a:rect l="l" t="t" r="r" b="b"/>
              <a:pathLst>
                <a:path w="66484" h="74961" extrusionOk="0">
                  <a:moveTo>
                    <a:pt x="0" y="74962"/>
                  </a:moveTo>
                  <a:cubicBezTo>
                    <a:pt x="16859" y="45911"/>
                    <a:pt x="39624" y="20288"/>
                    <a:pt x="66484" y="0"/>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grpSp>
      <p:sp>
        <p:nvSpPr>
          <p:cNvPr id="7" name="Rectangle: Diagonal Corners Snipped 6">
            <a:extLst>
              <a:ext uri="{FF2B5EF4-FFF2-40B4-BE49-F238E27FC236}">
                <a16:creationId xmlns="" xmlns:a16="http://schemas.microsoft.com/office/drawing/2014/main" id="{E1F7B6FD-1D9A-DB00-FAF2-BCF7DAD70515}"/>
              </a:ext>
            </a:extLst>
          </p:cNvPr>
          <p:cNvSpPr/>
          <p:nvPr/>
        </p:nvSpPr>
        <p:spPr>
          <a:xfrm>
            <a:off x="3214574" y="1667128"/>
            <a:ext cx="5981183" cy="513348"/>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latin typeface="Roboto" panose="02000000000000000000" pitchFamily="2" charset="0"/>
                <a:ea typeface="Roboto" panose="02000000000000000000" pitchFamily="2" charset="0"/>
              </a:rPr>
              <a:t>Menambahkan</a:t>
            </a:r>
            <a:r>
              <a:rPr lang="en-US" sz="2000" b="1" dirty="0">
                <a:latin typeface="Roboto" panose="02000000000000000000" pitchFamily="2" charset="0"/>
                <a:ea typeface="Roboto" panose="02000000000000000000" pitchFamily="2" charset="0"/>
              </a:rPr>
              <a:t> Menu Drop Down di WordPress</a:t>
            </a:r>
            <a:endParaRPr lang="en-ID" b="1" dirty="0">
              <a:latin typeface="Roboto" panose="02000000000000000000" pitchFamily="2" charset="0"/>
              <a:ea typeface="Roboto" panose="02000000000000000000" pitchFamily="2" charset="0"/>
            </a:endParaRPr>
          </a:p>
        </p:txBody>
      </p:sp>
      <p:pic>
        <p:nvPicPr>
          <p:cNvPr id="3" name="Picture 2">
            <a:extLst>
              <a:ext uri="{FF2B5EF4-FFF2-40B4-BE49-F238E27FC236}">
                <a16:creationId xmlns="" xmlns:a16="http://schemas.microsoft.com/office/drawing/2014/main" id="{91182429-D252-7DBE-CCB9-2301FFBB03C2}"/>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773909" y="2437112"/>
            <a:ext cx="6820582" cy="3860403"/>
          </a:xfrm>
          <a:prstGeom prst="rect">
            <a:avLst/>
          </a:prstGeom>
        </p:spPr>
      </p:pic>
    </p:spTree>
    <p:extLst>
      <p:ext uri="{BB962C8B-B14F-4D97-AF65-F5344CB8AC3E}">
        <p14:creationId xmlns="" xmlns:p14="http://schemas.microsoft.com/office/powerpoint/2010/main" val="107236315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28"/>
                                        </p:tgtEl>
                                        <p:attrNameLst>
                                          <p:attrName>style.visibility</p:attrName>
                                        </p:attrNameLst>
                                      </p:cBhvr>
                                      <p:to>
                                        <p:strVal val="visible"/>
                                      </p:to>
                                    </p:set>
                                    <p:animEffect transition="in" filter="fade">
                                      <p:cBhvr>
                                        <p:cTn id="7" dur="500"/>
                                        <p:tgtEl>
                                          <p:spTgt spid="72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29">
                                            <p:txEl>
                                              <p:pRg st="0" end="0"/>
                                            </p:txEl>
                                          </p:spTgt>
                                        </p:tgtEl>
                                        <p:attrNameLst>
                                          <p:attrName>style.visibility</p:attrName>
                                        </p:attrNameLst>
                                      </p:cBhvr>
                                      <p:to>
                                        <p:strVal val="visible"/>
                                      </p:to>
                                    </p:set>
                                    <p:animEffect transition="in" filter="fade">
                                      <p:cBhvr>
                                        <p:cTn id="15" dur="500"/>
                                        <p:tgtEl>
                                          <p:spTgt spid="729">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29">
                                            <p:txEl>
                                              <p:pRg st="1" end="1"/>
                                            </p:txEl>
                                          </p:spTgt>
                                        </p:tgtEl>
                                        <p:attrNameLst>
                                          <p:attrName>style.visibility</p:attrName>
                                        </p:attrNameLst>
                                      </p:cBhvr>
                                      <p:to>
                                        <p:strVal val="visible"/>
                                      </p:to>
                                    </p:set>
                                    <p:animEffect transition="in" filter="fade">
                                      <p:cBhvr>
                                        <p:cTn id="19" dur="500"/>
                                        <p:tgtEl>
                                          <p:spTgt spid="729">
                                            <p:txEl>
                                              <p:pRg st="1" end="1"/>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8" grpId="0"/>
      <p:bldP spid="729" grpId="0" build="p"/>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31"/>
          <p:cNvSpPr txBox="1">
            <a:spLocks noGrp="1"/>
          </p:cNvSpPr>
          <p:nvPr>
            <p:ph type="title" idx="4294967295"/>
          </p:nvPr>
        </p:nvSpPr>
        <p:spPr>
          <a:xfrm>
            <a:off x="1654036" y="894734"/>
            <a:ext cx="8020553" cy="850032"/>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r>
              <a:rPr lang="en-US" sz="3600" b="1" dirty="0" err="1">
                <a:latin typeface="Roboto" panose="02000000000000000000" pitchFamily="2" charset="0"/>
                <a:ea typeface="Roboto" panose="02000000000000000000" pitchFamily="2" charset="0"/>
              </a:rPr>
              <a:t>Pemutakhiran</a:t>
            </a:r>
            <a:r>
              <a:rPr lang="en-US" sz="3600" b="1" dirty="0">
                <a:latin typeface="Roboto" panose="02000000000000000000" pitchFamily="2" charset="0"/>
                <a:ea typeface="Roboto" panose="02000000000000000000" pitchFamily="2" charset="0"/>
              </a:rPr>
              <a:t> Content Situs Web</a:t>
            </a:r>
            <a:endParaRPr sz="3600" b="1" dirty="0">
              <a:latin typeface="Roboto" panose="02000000000000000000" pitchFamily="2" charset="0"/>
              <a:ea typeface="Roboto" panose="02000000000000000000" pitchFamily="2" charset="0"/>
            </a:endParaRPr>
          </a:p>
          <a:p>
            <a:pPr marL="0" lvl="0" indent="0" algn="r" rtl="0">
              <a:spcBef>
                <a:spcPts val="0"/>
              </a:spcBef>
              <a:spcAft>
                <a:spcPts val="0"/>
              </a:spcAft>
              <a:buNone/>
            </a:pPr>
            <a:endParaRPr sz="4000" dirty="0">
              <a:latin typeface="Roboto" panose="02000000000000000000" pitchFamily="2" charset="0"/>
              <a:ea typeface="Roboto" panose="02000000000000000000" pitchFamily="2" charset="0"/>
            </a:endParaRPr>
          </a:p>
        </p:txBody>
      </p:sp>
      <p:sp>
        <p:nvSpPr>
          <p:cNvPr id="729" name="Google Shape;729;p31"/>
          <p:cNvSpPr txBox="1">
            <a:spLocks noGrp="1"/>
          </p:cNvSpPr>
          <p:nvPr>
            <p:ph type="body" idx="4294967295"/>
          </p:nvPr>
        </p:nvSpPr>
        <p:spPr>
          <a:xfrm>
            <a:off x="894911" y="2517160"/>
            <a:ext cx="4085740" cy="1876364"/>
          </a:xfrm>
          <a:prstGeom prst="rect">
            <a:avLst/>
          </a:prstGeom>
        </p:spPr>
        <p:txBody>
          <a:bodyPr spcFirstLastPara="1" wrap="square" lIns="121900" tIns="121900" rIns="121900" bIns="121900" anchor="t" anchorCtr="0">
            <a:noAutofit/>
          </a:bodyPr>
          <a:lstStyle/>
          <a:p>
            <a:pPr marL="457200" indent="-457200" algn="just">
              <a:buFont typeface="+mj-lt"/>
              <a:buAutoNum type="arabicPeriod"/>
            </a:pPr>
            <a:r>
              <a:rPr lang="id-ID" sz="2000" dirty="0">
                <a:latin typeface="Trebuchet MS" panose="020B0603020202020204" pitchFamily="34" charset="0"/>
              </a:rPr>
              <a:t>Di bawah </a:t>
            </a:r>
            <a:r>
              <a:rPr lang="id-ID" sz="2000" i="1" dirty="0">
                <a:latin typeface="Trebuchet MS" panose="020B0603020202020204" pitchFamily="34" charset="0"/>
              </a:rPr>
              <a:t>menu builder</a:t>
            </a:r>
            <a:r>
              <a:rPr lang="id-ID" sz="2000" dirty="0">
                <a:latin typeface="Trebuchet MS" panose="020B0603020202020204" pitchFamily="34" charset="0"/>
              </a:rPr>
              <a:t> Anda akan melihat bagian </a:t>
            </a:r>
            <a:r>
              <a:rPr lang="id-ID" sz="2000" b="1" dirty="0">
                <a:latin typeface="Trebuchet MS" panose="020B0603020202020204" pitchFamily="34" charset="0"/>
              </a:rPr>
              <a:t>Menu Settings</a:t>
            </a:r>
            <a:r>
              <a:rPr lang="id-ID" sz="2000" dirty="0">
                <a:latin typeface="Trebuchet MS" panose="020B0603020202020204" pitchFamily="34" charset="0"/>
              </a:rPr>
              <a:t>. Di sinilah Anda akan menemukan opsi </a:t>
            </a:r>
            <a:r>
              <a:rPr lang="id-ID" sz="2000" b="1" dirty="0">
                <a:latin typeface="Trebuchet MS" panose="020B0603020202020204" pitchFamily="34" charset="0"/>
              </a:rPr>
              <a:t>Display Location</a:t>
            </a:r>
            <a:r>
              <a:rPr lang="id-ID" sz="2000" dirty="0" smtClean="0">
                <a:latin typeface="Trebuchet MS" panose="020B0603020202020204" pitchFamily="34" charset="0"/>
              </a:rPr>
              <a:t>.</a:t>
            </a:r>
            <a:endParaRPr lang="id-ID" sz="2000" dirty="0">
              <a:latin typeface="Trebuchet MS" panose="020B0603020202020204" pitchFamily="34" charset="0"/>
            </a:endParaRPr>
          </a:p>
          <a:p>
            <a:pPr marL="457200" indent="-457200" algn="just">
              <a:buFont typeface="+mj-lt"/>
              <a:buAutoNum type="arabicPeriod"/>
            </a:pPr>
            <a:r>
              <a:rPr lang="id-ID" sz="2000" dirty="0">
                <a:latin typeface="Trebuchet MS" panose="020B0603020202020204" pitchFamily="34" charset="0"/>
              </a:rPr>
              <a:t>Kemudian klik Save Menu, untuk menyimpan pengatur menu yang kita buat.</a:t>
            </a:r>
            <a:r>
              <a:rPr lang="fi-FI" sz="2000" dirty="0">
                <a:latin typeface="Trebuchet MS" panose="020B0603020202020204" pitchFamily="34" charset="0"/>
              </a:rPr>
              <a:t> </a:t>
            </a:r>
            <a:endParaRPr lang="id-ID" sz="2000" b="1" dirty="0">
              <a:latin typeface="Trebuchet MS" panose="020B0603020202020204" pitchFamily="34" charset="0"/>
            </a:endParaRPr>
          </a:p>
        </p:txBody>
      </p:sp>
      <p:grpSp>
        <p:nvGrpSpPr>
          <p:cNvPr id="741" name="Google Shape;741;p31"/>
          <p:cNvGrpSpPr/>
          <p:nvPr/>
        </p:nvGrpSpPr>
        <p:grpSpPr>
          <a:xfrm rot="9912433">
            <a:off x="2790024" y="5465122"/>
            <a:ext cx="2273746" cy="966825"/>
            <a:chOff x="4590347" y="1490179"/>
            <a:chExt cx="1314037" cy="558745"/>
          </a:xfrm>
        </p:grpSpPr>
        <p:sp>
          <p:nvSpPr>
            <p:cNvPr id="742" name="Google Shape;742;p31"/>
            <p:cNvSpPr/>
            <p:nvPr/>
          </p:nvSpPr>
          <p:spPr>
            <a:xfrm>
              <a:off x="4590347" y="1490179"/>
              <a:ext cx="1314037" cy="558745"/>
            </a:xfrm>
            <a:custGeom>
              <a:avLst/>
              <a:gdLst/>
              <a:ahLst/>
              <a:cxnLst/>
              <a:rect l="l" t="t" r="r" b="b"/>
              <a:pathLst>
                <a:path w="1314037" h="558745" extrusionOk="0">
                  <a:moveTo>
                    <a:pt x="0" y="154469"/>
                  </a:moveTo>
                  <a:cubicBezTo>
                    <a:pt x="107637" y="99520"/>
                    <a:pt x="220996" y="55801"/>
                    <a:pt x="337674" y="24160"/>
                  </a:cubicBezTo>
                  <a:cubicBezTo>
                    <a:pt x="386478" y="10953"/>
                    <a:pt x="436412" y="-277"/>
                    <a:pt x="486981" y="5"/>
                  </a:cubicBezTo>
                  <a:cubicBezTo>
                    <a:pt x="561000" y="429"/>
                    <a:pt x="632476" y="25290"/>
                    <a:pt x="702256" y="49869"/>
                  </a:cubicBezTo>
                  <a:cubicBezTo>
                    <a:pt x="726764" y="58485"/>
                    <a:pt x="751908" y="67526"/>
                    <a:pt x="771119" y="84900"/>
                  </a:cubicBezTo>
                  <a:cubicBezTo>
                    <a:pt x="794355" y="105948"/>
                    <a:pt x="806151" y="137024"/>
                    <a:pt x="811871" y="167888"/>
                  </a:cubicBezTo>
                  <a:cubicBezTo>
                    <a:pt x="820488" y="214786"/>
                    <a:pt x="811024" y="272701"/>
                    <a:pt x="768082" y="293324"/>
                  </a:cubicBezTo>
                  <a:cubicBezTo>
                    <a:pt x="714828" y="318821"/>
                    <a:pt x="649992" y="256809"/>
                    <a:pt x="659879" y="198612"/>
                  </a:cubicBezTo>
                  <a:cubicBezTo>
                    <a:pt x="669767" y="140414"/>
                    <a:pt x="731497" y="101992"/>
                    <a:pt x="790542" y="100721"/>
                  </a:cubicBezTo>
                  <a:cubicBezTo>
                    <a:pt x="849587" y="99450"/>
                    <a:pt x="905312" y="126853"/>
                    <a:pt x="955458" y="157930"/>
                  </a:cubicBezTo>
                  <a:cubicBezTo>
                    <a:pt x="1110134" y="253702"/>
                    <a:pt x="1239243" y="392910"/>
                    <a:pt x="1314038" y="558745"/>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sp>
          <p:nvSpPr>
            <p:cNvPr id="743" name="Google Shape;743;p31"/>
            <p:cNvSpPr/>
            <p:nvPr/>
          </p:nvSpPr>
          <p:spPr>
            <a:xfrm>
              <a:off x="4590347" y="1552973"/>
              <a:ext cx="115830" cy="139490"/>
            </a:xfrm>
            <a:custGeom>
              <a:avLst/>
              <a:gdLst/>
              <a:ahLst/>
              <a:cxnLst/>
              <a:rect l="l" t="t" r="r" b="b"/>
              <a:pathLst>
                <a:path w="115830" h="139490" extrusionOk="0">
                  <a:moveTo>
                    <a:pt x="115830" y="139491"/>
                  </a:moveTo>
                  <a:lnTo>
                    <a:pt x="0" y="91605"/>
                  </a:lnTo>
                  <a:lnTo>
                    <a:pt x="65331" y="0"/>
                  </a:ln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grpSp>
      <p:grpSp>
        <p:nvGrpSpPr>
          <p:cNvPr id="744" name="Google Shape;744;p31"/>
          <p:cNvGrpSpPr/>
          <p:nvPr/>
        </p:nvGrpSpPr>
        <p:grpSpPr>
          <a:xfrm>
            <a:off x="10291404" y="1027508"/>
            <a:ext cx="679947" cy="652506"/>
            <a:chOff x="3896486" y="3679569"/>
            <a:chExt cx="792294" cy="760319"/>
          </a:xfrm>
        </p:grpSpPr>
        <p:sp>
          <p:nvSpPr>
            <p:cNvPr id="745" name="Google Shape;745;p31"/>
            <p:cNvSpPr/>
            <p:nvPr/>
          </p:nvSpPr>
          <p:spPr>
            <a:xfrm>
              <a:off x="4023740" y="3792188"/>
              <a:ext cx="549116" cy="527138"/>
            </a:xfrm>
            <a:custGeom>
              <a:avLst/>
              <a:gdLst/>
              <a:ahLst/>
              <a:cxnLst/>
              <a:rect l="l" t="t" r="r" b="b"/>
              <a:pathLst>
                <a:path w="549116" h="527138" extrusionOk="0">
                  <a:moveTo>
                    <a:pt x="356330" y="0"/>
                  </a:moveTo>
                  <a:cubicBezTo>
                    <a:pt x="314420" y="41720"/>
                    <a:pt x="272034" y="83058"/>
                    <a:pt x="229267" y="123920"/>
                  </a:cubicBezTo>
                  <a:cubicBezTo>
                    <a:pt x="225457" y="127635"/>
                    <a:pt x="221266" y="131445"/>
                    <a:pt x="216122" y="132588"/>
                  </a:cubicBezTo>
                  <a:cubicBezTo>
                    <a:pt x="209740" y="134017"/>
                    <a:pt x="203263" y="131064"/>
                    <a:pt x="197263" y="128397"/>
                  </a:cubicBezTo>
                  <a:cubicBezTo>
                    <a:pt x="163449" y="113443"/>
                    <a:pt x="125635" y="105632"/>
                    <a:pt x="89154" y="111633"/>
                  </a:cubicBezTo>
                  <a:cubicBezTo>
                    <a:pt x="52673" y="117634"/>
                    <a:pt x="17812" y="138684"/>
                    <a:pt x="0" y="171069"/>
                  </a:cubicBezTo>
                  <a:lnTo>
                    <a:pt x="236220" y="393478"/>
                  </a:lnTo>
                  <a:cubicBezTo>
                    <a:pt x="274606" y="429673"/>
                    <a:pt x="313372" y="466154"/>
                    <a:pt x="343662" y="509302"/>
                  </a:cubicBezTo>
                  <a:cubicBezTo>
                    <a:pt x="348234" y="515779"/>
                    <a:pt x="352996" y="522732"/>
                    <a:pt x="360331" y="525685"/>
                  </a:cubicBezTo>
                  <a:cubicBezTo>
                    <a:pt x="375095" y="531590"/>
                    <a:pt x="390430" y="518446"/>
                    <a:pt x="399193" y="505206"/>
                  </a:cubicBezTo>
                  <a:cubicBezTo>
                    <a:pt x="435959" y="449485"/>
                    <a:pt x="430911" y="369570"/>
                    <a:pt x="387287" y="318992"/>
                  </a:cubicBezTo>
                  <a:cubicBezTo>
                    <a:pt x="441293" y="274320"/>
                    <a:pt x="495205" y="229457"/>
                    <a:pt x="549116" y="184499"/>
                  </a:cubicBezTo>
                  <a:cubicBezTo>
                    <a:pt x="487204" y="117729"/>
                    <a:pt x="422243" y="53816"/>
                    <a:pt x="356425" y="0"/>
                  </a:cubicBezTo>
                  <a:close/>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sp>
          <p:nvSpPr>
            <p:cNvPr id="746" name="Google Shape;746;p31"/>
            <p:cNvSpPr/>
            <p:nvPr/>
          </p:nvSpPr>
          <p:spPr>
            <a:xfrm>
              <a:off x="4372260" y="3679569"/>
              <a:ext cx="316520" cy="306768"/>
            </a:xfrm>
            <a:custGeom>
              <a:avLst/>
              <a:gdLst/>
              <a:ahLst/>
              <a:cxnLst/>
              <a:rect l="l" t="t" r="r" b="b"/>
              <a:pathLst>
                <a:path w="316520" h="306768" extrusionOk="0">
                  <a:moveTo>
                    <a:pt x="7429" y="113857"/>
                  </a:moveTo>
                  <a:cubicBezTo>
                    <a:pt x="3048" y="94998"/>
                    <a:pt x="-1334" y="75757"/>
                    <a:pt x="381" y="56422"/>
                  </a:cubicBezTo>
                  <a:cubicBezTo>
                    <a:pt x="2095" y="37086"/>
                    <a:pt x="10763" y="17464"/>
                    <a:pt x="27241" y="7273"/>
                  </a:cubicBezTo>
                  <a:cubicBezTo>
                    <a:pt x="52768" y="-8634"/>
                    <a:pt x="87630" y="3558"/>
                    <a:pt x="109251" y="24513"/>
                  </a:cubicBezTo>
                  <a:cubicBezTo>
                    <a:pt x="138302" y="52611"/>
                    <a:pt x="255841" y="139765"/>
                    <a:pt x="294513" y="203011"/>
                  </a:cubicBezTo>
                  <a:cubicBezTo>
                    <a:pt x="306895" y="223299"/>
                    <a:pt x="327660" y="259399"/>
                    <a:pt x="309181" y="277973"/>
                  </a:cubicBezTo>
                  <a:cubicBezTo>
                    <a:pt x="282892" y="304262"/>
                    <a:pt x="235362" y="314073"/>
                    <a:pt x="200501" y="301024"/>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sp>
          <p:nvSpPr>
            <p:cNvPr id="747" name="Google Shape;747;p31"/>
            <p:cNvSpPr/>
            <p:nvPr/>
          </p:nvSpPr>
          <p:spPr>
            <a:xfrm>
              <a:off x="3896486" y="4104608"/>
              <a:ext cx="354806" cy="335280"/>
            </a:xfrm>
            <a:custGeom>
              <a:avLst/>
              <a:gdLst/>
              <a:ahLst/>
              <a:cxnLst/>
              <a:rect l="l" t="t" r="r" b="b"/>
              <a:pathLst>
                <a:path w="354806" h="335280" extrusionOk="0">
                  <a:moveTo>
                    <a:pt x="277463" y="0"/>
                  </a:moveTo>
                  <a:cubicBezTo>
                    <a:pt x="192786" y="114205"/>
                    <a:pt x="95917" y="230410"/>
                    <a:pt x="0" y="335280"/>
                  </a:cubicBezTo>
                  <a:cubicBezTo>
                    <a:pt x="129540" y="257842"/>
                    <a:pt x="243554" y="174784"/>
                    <a:pt x="354806" y="72771"/>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sp>
          <p:nvSpPr>
            <p:cNvPr id="748" name="Google Shape;748;p31"/>
            <p:cNvSpPr/>
            <p:nvPr/>
          </p:nvSpPr>
          <p:spPr>
            <a:xfrm>
              <a:off x="4284249" y="3882485"/>
              <a:ext cx="66484" cy="74961"/>
            </a:xfrm>
            <a:custGeom>
              <a:avLst/>
              <a:gdLst/>
              <a:ahLst/>
              <a:cxnLst/>
              <a:rect l="l" t="t" r="r" b="b"/>
              <a:pathLst>
                <a:path w="66484" h="74961" extrusionOk="0">
                  <a:moveTo>
                    <a:pt x="0" y="74962"/>
                  </a:moveTo>
                  <a:cubicBezTo>
                    <a:pt x="16859" y="45911"/>
                    <a:pt x="39624" y="20288"/>
                    <a:pt x="66484" y="0"/>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grpSp>
      <p:sp>
        <p:nvSpPr>
          <p:cNvPr id="7" name="Rectangle: Diagonal Corners Snipped 6">
            <a:extLst>
              <a:ext uri="{FF2B5EF4-FFF2-40B4-BE49-F238E27FC236}">
                <a16:creationId xmlns="" xmlns:a16="http://schemas.microsoft.com/office/drawing/2014/main" id="{E1F7B6FD-1D9A-DB00-FAF2-BCF7DAD70515}"/>
              </a:ext>
            </a:extLst>
          </p:cNvPr>
          <p:cNvSpPr/>
          <p:nvPr/>
        </p:nvSpPr>
        <p:spPr>
          <a:xfrm>
            <a:off x="3614154" y="1674457"/>
            <a:ext cx="5305559" cy="513348"/>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latin typeface="Roboto" panose="02000000000000000000" pitchFamily="2" charset="0"/>
                <a:ea typeface="Roboto" panose="02000000000000000000" pitchFamily="2" charset="0"/>
              </a:rPr>
              <a:t>Menentukan</a:t>
            </a:r>
            <a:r>
              <a:rPr lang="en-US" sz="2000" b="1" dirty="0">
                <a:latin typeface="Roboto" panose="02000000000000000000" pitchFamily="2" charset="0"/>
                <a:ea typeface="Roboto" panose="02000000000000000000" pitchFamily="2" charset="0"/>
              </a:rPr>
              <a:t> Lokasi Menu di WordPress</a:t>
            </a:r>
            <a:endParaRPr lang="en-ID" b="1" dirty="0">
              <a:latin typeface="Roboto" panose="02000000000000000000" pitchFamily="2" charset="0"/>
              <a:ea typeface="Roboto" panose="02000000000000000000" pitchFamily="2" charset="0"/>
            </a:endParaRPr>
          </a:p>
        </p:txBody>
      </p:sp>
      <p:pic>
        <p:nvPicPr>
          <p:cNvPr id="4" name="Picture 3">
            <a:extLst>
              <a:ext uri="{FF2B5EF4-FFF2-40B4-BE49-F238E27FC236}">
                <a16:creationId xmlns="" xmlns:a16="http://schemas.microsoft.com/office/drawing/2014/main" id="{D190AA8E-1547-BD4B-A69E-536CB68993A5}"/>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149516" y="2445927"/>
            <a:ext cx="6481009" cy="3858064"/>
          </a:xfrm>
          <a:prstGeom prst="rect">
            <a:avLst/>
          </a:prstGeom>
        </p:spPr>
      </p:pic>
    </p:spTree>
    <p:extLst>
      <p:ext uri="{BB962C8B-B14F-4D97-AF65-F5344CB8AC3E}">
        <p14:creationId xmlns="" xmlns:p14="http://schemas.microsoft.com/office/powerpoint/2010/main" val="108379372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28"/>
                                        </p:tgtEl>
                                        <p:attrNameLst>
                                          <p:attrName>style.visibility</p:attrName>
                                        </p:attrNameLst>
                                      </p:cBhvr>
                                      <p:to>
                                        <p:strVal val="visible"/>
                                      </p:to>
                                    </p:set>
                                    <p:animEffect transition="in" filter="fade">
                                      <p:cBhvr>
                                        <p:cTn id="7" dur="500"/>
                                        <p:tgtEl>
                                          <p:spTgt spid="72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29">
                                            <p:txEl>
                                              <p:pRg st="0" end="0"/>
                                            </p:txEl>
                                          </p:spTgt>
                                        </p:tgtEl>
                                        <p:attrNameLst>
                                          <p:attrName>style.visibility</p:attrName>
                                        </p:attrNameLst>
                                      </p:cBhvr>
                                      <p:to>
                                        <p:strVal val="visible"/>
                                      </p:to>
                                    </p:set>
                                    <p:animEffect transition="in" filter="fade">
                                      <p:cBhvr>
                                        <p:cTn id="15" dur="500"/>
                                        <p:tgtEl>
                                          <p:spTgt spid="729">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29">
                                            <p:txEl>
                                              <p:pRg st="1" end="1"/>
                                            </p:txEl>
                                          </p:spTgt>
                                        </p:tgtEl>
                                        <p:attrNameLst>
                                          <p:attrName>style.visibility</p:attrName>
                                        </p:attrNameLst>
                                      </p:cBhvr>
                                      <p:to>
                                        <p:strVal val="visible"/>
                                      </p:to>
                                    </p:set>
                                    <p:animEffect transition="in" filter="fade">
                                      <p:cBhvr>
                                        <p:cTn id="19" dur="500"/>
                                        <p:tgtEl>
                                          <p:spTgt spid="729">
                                            <p:txEl>
                                              <p:pRg st="1" end="1"/>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8" grpId="0"/>
      <p:bldP spid="729" grpId="0" build="p"/>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31"/>
          <p:cNvSpPr txBox="1">
            <a:spLocks noGrp="1"/>
          </p:cNvSpPr>
          <p:nvPr>
            <p:ph type="title" idx="4294967295"/>
          </p:nvPr>
        </p:nvSpPr>
        <p:spPr>
          <a:xfrm>
            <a:off x="2016345" y="929240"/>
            <a:ext cx="8020553" cy="850032"/>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r>
              <a:rPr lang="en-US" sz="3600" b="1" dirty="0" err="1">
                <a:latin typeface="Roboto" panose="02000000000000000000" pitchFamily="2" charset="0"/>
                <a:ea typeface="Roboto" panose="02000000000000000000" pitchFamily="2" charset="0"/>
              </a:rPr>
              <a:t>Pemutakhiran</a:t>
            </a:r>
            <a:r>
              <a:rPr lang="en-US" sz="3600" b="1" dirty="0">
                <a:latin typeface="Roboto" panose="02000000000000000000" pitchFamily="2" charset="0"/>
                <a:ea typeface="Roboto" panose="02000000000000000000" pitchFamily="2" charset="0"/>
              </a:rPr>
              <a:t> Content Situs Web</a:t>
            </a:r>
            <a:endParaRPr sz="3600" b="1" dirty="0">
              <a:latin typeface="Roboto" panose="02000000000000000000" pitchFamily="2" charset="0"/>
              <a:ea typeface="Roboto" panose="02000000000000000000" pitchFamily="2" charset="0"/>
            </a:endParaRPr>
          </a:p>
          <a:p>
            <a:pPr marL="0" lvl="0" indent="0" algn="r" rtl="0">
              <a:spcBef>
                <a:spcPts val="0"/>
              </a:spcBef>
              <a:spcAft>
                <a:spcPts val="0"/>
              </a:spcAft>
              <a:buNone/>
            </a:pPr>
            <a:endParaRPr sz="4000" dirty="0">
              <a:latin typeface="Roboto" panose="02000000000000000000" pitchFamily="2" charset="0"/>
              <a:ea typeface="Roboto" panose="02000000000000000000" pitchFamily="2" charset="0"/>
            </a:endParaRPr>
          </a:p>
        </p:txBody>
      </p:sp>
      <p:sp>
        <p:nvSpPr>
          <p:cNvPr id="729" name="Google Shape;729;p31"/>
          <p:cNvSpPr txBox="1">
            <a:spLocks noGrp="1"/>
          </p:cNvSpPr>
          <p:nvPr>
            <p:ph type="body" idx="4294967295"/>
          </p:nvPr>
        </p:nvSpPr>
        <p:spPr>
          <a:xfrm>
            <a:off x="590111" y="2332956"/>
            <a:ext cx="4832122" cy="1876364"/>
          </a:xfrm>
          <a:prstGeom prst="rect">
            <a:avLst/>
          </a:prstGeom>
        </p:spPr>
        <p:txBody>
          <a:bodyPr spcFirstLastPara="1" wrap="square" lIns="121900" tIns="121900" rIns="121900" bIns="121900" anchor="t" anchorCtr="0">
            <a:noAutofit/>
          </a:bodyPr>
          <a:lstStyle/>
          <a:p>
            <a:pPr marL="298450" indent="-285750" algn="just">
              <a:lnSpc>
                <a:spcPct val="100000"/>
              </a:lnSpc>
              <a:spcBef>
                <a:spcPts val="805"/>
              </a:spcBef>
              <a:tabLst>
                <a:tab pos="241300" algn="l"/>
              </a:tabLst>
            </a:pPr>
            <a:r>
              <a:rPr lang="en-ID" sz="1600" spc="-5" dirty="0" err="1">
                <a:latin typeface="Roboto" panose="02000000000000000000" pitchFamily="2" charset="0"/>
                <a:ea typeface="Roboto" panose="02000000000000000000" pitchFamily="2" charset="0"/>
                <a:cs typeface="Trebuchet MS"/>
              </a:rPr>
              <a:t>Mengelola</a:t>
            </a:r>
            <a:r>
              <a:rPr lang="en-ID" sz="1600" spc="-15" dirty="0">
                <a:latin typeface="Roboto" panose="02000000000000000000" pitchFamily="2" charset="0"/>
                <a:ea typeface="Roboto" panose="02000000000000000000" pitchFamily="2" charset="0"/>
                <a:cs typeface="Trebuchet MS"/>
              </a:rPr>
              <a:t> </a:t>
            </a:r>
            <a:r>
              <a:rPr lang="en-ID" sz="1600" spc="-45" dirty="0">
                <a:latin typeface="Roboto" panose="02000000000000000000" pitchFamily="2" charset="0"/>
                <a:ea typeface="Roboto" panose="02000000000000000000" pitchFamily="2" charset="0"/>
                <a:cs typeface="Trebuchet MS"/>
              </a:rPr>
              <a:t>Template</a:t>
            </a:r>
            <a:endParaRPr lang="en-ID" sz="1600" dirty="0">
              <a:latin typeface="Roboto" panose="02000000000000000000" pitchFamily="2" charset="0"/>
              <a:ea typeface="Roboto" panose="02000000000000000000" pitchFamily="2" charset="0"/>
              <a:cs typeface="Trebuchet MS"/>
            </a:endParaRPr>
          </a:p>
          <a:p>
            <a:pPr marL="298450" indent="-285750" algn="just">
              <a:lnSpc>
                <a:spcPct val="100000"/>
              </a:lnSpc>
              <a:spcBef>
                <a:spcPts val="710"/>
              </a:spcBef>
              <a:tabLst>
                <a:tab pos="241300" algn="l"/>
              </a:tabLst>
            </a:pPr>
            <a:r>
              <a:rPr lang="en-ID" sz="1600" spc="-5" dirty="0" err="1">
                <a:latin typeface="Roboto" panose="02000000000000000000" pitchFamily="2" charset="0"/>
                <a:ea typeface="Roboto" panose="02000000000000000000" pitchFamily="2" charset="0"/>
                <a:cs typeface="Trebuchet MS"/>
              </a:rPr>
              <a:t>Geser</a:t>
            </a:r>
            <a:r>
              <a:rPr lang="en-ID" sz="1600" spc="-5" dirty="0">
                <a:latin typeface="Roboto" panose="02000000000000000000" pitchFamily="2" charset="0"/>
                <a:ea typeface="Roboto" panose="02000000000000000000" pitchFamily="2" charset="0"/>
                <a:cs typeface="Trebuchet MS"/>
              </a:rPr>
              <a:t> Mouse pada Appearance dan </a:t>
            </a:r>
            <a:r>
              <a:rPr lang="en-ID" sz="1600" spc="-15" dirty="0" err="1">
                <a:latin typeface="Roboto" panose="02000000000000000000" pitchFamily="2" charset="0"/>
                <a:ea typeface="Roboto" panose="02000000000000000000" pitchFamily="2" charset="0"/>
                <a:cs typeface="Trebuchet MS"/>
              </a:rPr>
              <a:t>Kemudian</a:t>
            </a:r>
            <a:r>
              <a:rPr lang="en-ID" sz="1600" spc="-15" dirty="0">
                <a:latin typeface="Roboto" panose="02000000000000000000" pitchFamily="2" charset="0"/>
                <a:ea typeface="Roboto" panose="02000000000000000000" pitchFamily="2" charset="0"/>
                <a:cs typeface="Trebuchet MS"/>
              </a:rPr>
              <a:t> </a:t>
            </a:r>
            <a:r>
              <a:rPr lang="en-ID" sz="1600" spc="-25" dirty="0" err="1">
                <a:latin typeface="Roboto" panose="02000000000000000000" pitchFamily="2" charset="0"/>
                <a:ea typeface="Roboto" panose="02000000000000000000" pitchFamily="2" charset="0"/>
                <a:cs typeface="Trebuchet MS"/>
              </a:rPr>
              <a:t>Pilih</a:t>
            </a:r>
            <a:r>
              <a:rPr lang="en-ID" sz="1600" spc="-30" dirty="0">
                <a:latin typeface="Roboto" panose="02000000000000000000" pitchFamily="2" charset="0"/>
                <a:ea typeface="Roboto" panose="02000000000000000000" pitchFamily="2" charset="0"/>
                <a:cs typeface="Trebuchet MS"/>
              </a:rPr>
              <a:t> </a:t>
            </a:r>
            <a:r>
              <a:rPr lang="en-ID" sz="1600" spc="-5" dirty="0">
                <a:latin typeface="Roboto" panose="02000000000000000000" pitchFamily="2" charset="0"/>
                <a:ea typeface="Roboto" panose="02000000000000000000" pitchFamily="2" charset="0"/>
                <a:cs typeface="Trebuchet MS"/>
              </a:rPr>
              <a:t>Customize</a:t>
            </a:r>
            <a:endParaRPr lang="en-ID" sz="1600" dirty="0">
              <a:latin typeface="Roboto" panose="02000000000000000000" pitchFamily="2" charset="0"/>
              <a:ea typeface="Roboto" panose="02000000000000000000" pitchFamily="2" charset="0"/>
              <a:cs typeface="Trebuchet MS"/>
            </a:endParaRPr>
          </a:p>
          <a:p>
            <a:pPr marL="298450" indent="-285750" algn="just">
              <a:lnSpc>
                <a:spcPct val="100000"/>
              </a:lnSpc>
              <a:spcBef>
                <a:spcPts val="720"/>
              </a:spcBef>
              <a:tabLst>
                <a:tab pos="241300" algn="l"/>
              </a:tabLst>
            </a:pPr>
            <a:r>
              <a:rPr lang="en-ID" sz="1600" spc="-25" dirty="0" err="1">
                <a:latin typeface="Roboto" panose="02000000000000000000" pitchFamily="2" charset="0"/>
                <a:ea typeface="Roboto" panose="02000000000000000000" pitchFamily="2" charset="0"/>
                <a:cs typeface="Trebuchet MS"/>
              </a:rPr>
              <a:t>Pilih</a:t>
            </a:r>
            <a:r>
              <a:rPr lang="en-ID" sz="1600" spc="-25" dirty="0">
                <a:latin typeface="Roboto" panose="02000000000000000000" pitchFamily="2" charset="0"/>
                <a:ea typeface="Roboto" panose="02000000000000000000" pitchFamily="2" charset="0"/>
                <a:cs typeface="Trebuchet MS"/>
              </a:rPr>
              <a:t> </a:t>
            </a:r>
            <a:r>
              <a:rPr lang="en-ID" sz="1600" b="1" spc="-5" dirty="0">
                <a:latin typeface="Roboto" panose="02000000000000000000" pitchFamily="2" charset="0"/>
                <a:ea typeface="Roboto" panose="02000000000000000000" pitchFamily="2" charset="0"/>
                <a:cs typeface="Trebuchet MS"/>
              </a:rPr>
              <a:t>Site Identity</a:t>
            </a:r>
            <a:r>
              <a:rPr lang="en-ID" sz="1600" spc="-5" dirty="0">
                <a:latin typeface="Roboto" panose="02000000000000000000" pitchFamily="2" charset="0"/>
                <a:ea typeface="Roboto" panose="02000000000000000000" pitchFamily="2" charset="0"/>
                <a:cs typeface="Trebuchet MS"/>
              </a:rPr>
              <a:t>, </a:t>
            </a:r>
            <a:r>
              <a:rPr lang="en-ID" sz="1600" spc="-15" dirty="0" err="1">
                <a:latin typeface="Roboto" panose="02000000000000000000" pitchFamily="2" charset="0"/>
                <a:ea typeface="Roboto" panose="02000000000000000000" pitchFamily="2" charset="0"/>
                <a:cs typeface="Trebuchet MS"/>
              </a:rPr>
              <a:t>Kemudian</a:t>
            </a:r>
            <a:r>
              <a:rPr lang="en-ID" sz="1600" spc="-15" dirty="0">
                <a:latin typeface="Roboto" panose="02000000000000000000" pitchFamily="2" charset="0"/>
                <a:ea typeface="Roboto" panose="02000000000000000000" pitchFamily="2" charset="0"/>
                <a:cs typeface="Trebuchet MS"/>
              </a:rPr>
              <a:t> </a:t>
            </a:r>
            <a:r>
              <a:rPr lang="en-ID" sz="1600" spc="-5" dirty="0" err="1">
                <a:latin typeface="Roboto" panose="02000000000000000000" pitchFamily="2" charset="0"/>
                <a:ea typeface="Roboto" panose="02000000000000000000" pitchFamily="2" charset="0"/>
                <a:cs typeface="Trebuchet MS"/>
              </a:rPr>
              <a:t>Hapus</a:t>
            </a:r>
            <a:r>
              <a:rPr lang="en-ID" sz="1600" spc="-5" dirty="0">
                <a:latin typeface="Roboto" panose="02000000000000000000" pitchFamily="2" charset="0"/>
                <a:ea typeface="Roboto" panose="02000000000000000000" pitchFamily="2" charset="0"/>
                <a:cs typeface="Trebuchet MS"/>
              </a:rPr>
              <a:t> </a:t>
            </a:r>
            <a:r>
              <a:rPr lang="en-ID" sz="1600" spc="-5" dirty="0" err="1">
                <a:latin typeface="Roboto" panose="02000000000000000000" pitchFamily="2" charset="0"/>
                <a:ea typeface="Roboto" panose="02000000000000000000" pitchFamily="2" charset="0"/>
                <a:cs typeface="Trebuchet MS"/>
              </a:rPr>
              <a:t>Centang</a:t>
            </a:r>
            <a:r>
              <a:rPr lang="en-ID" sz="1600" spc="40" dirty="0">
                <a:latin typeface="Roboto" panose="02000000000000000000" pitchFamily="2" charset="0"/>
                <a:ea typeface="Roboto" panose="02000000000000000000" pitchFamily="2" charset="0"/>
                <a:cs typeface="Trebuchet MS"/>
              </a:rPr>
              <a:t> </a:t>
            </a:r>
            <a:r>
              <a:rPr lang="en-ID" sz="1600" spc="-5" dirty="0">
                <a:latin typeface="Roboto" panose="02000000000000000000" pitchFamily="2" charset="0"/>
                <a:ea typeface="Roboto" panose="02000000000000000000" pitchFamily="2" charset="0"/>
                <a:cs typeface="Trebuchet MS"/>
              </a:rPr>
              <a:t>pada</a:t>
            </a:r>
            <a:endParaRPr lang="en-ID" sz="1600" dirty="0">
              <a:latin typeface="Roboto" panose="02000000000000000000" pitchFamily="2" charset="0"/>
              <a:ea typeface="Roboto" panose="02000000000000000000" pitchFamily="2" charset="0"/>
              <a:cs typeface="Trebuchet MS"/>
            </a:endParaRPr>
          </a:p>
          <a:p>
            <a:pPr marL="298450" indent="-285750" algn="just">
              <a:lnSpc>
                <a:spcPct val="100000"/>
              </a:lnSpc>
            </a:pPr>
            <a:r>
              <a:rPr lang="en-ID" sz="1600" b="1" dirty="0">
                <a:latin typeface="Roboto" panose="02000000000000000000" pitchFamily="2" charset="0"/>
                <a:ea typeface="Roboto" panose="02000000000000000000" pitchFamily="2" charset="0"/>
                <a:cs typeface="Trebuchet MS"/>
              </a:rPr>
              <a:t>Display </a:t>
            </a:r>
            <a:r>
              <a:rPr lang="en-ID" sz="1600" b="1" spc="-5" dirty="0">
                <a:latin typeface="Roboto" panose="02000000000000000000" pitchFamily="2" charset="0"/>
                <a:ea typeface="Roboto" panose="02000000000000000000" pitchFamily="2" charset="0"/>
                <a:cs typeface="Trebuchet MS"/>
              </a:rPr>
              <a:t>Site </a:t>
            </a:r>
            <a:r>
              <a:rPr lang="en-ID" sz="1600" b="1" spc="-25" dirty="0">
                <a:latin typeface="Roboto" panose="02000000000000000000" pitchFamily="2" charset="0"/>
                <a:ea typeface="Roboto" panose="02000000000000000000" pitchFamily="2" charset="0"/>
                <a:cs typeface="Trebuchet MS"/>
              </a:rPr>
              <a:t>Title A</a:t>
            </a:r>
            <a:r>
              <a:rPr lang="en-ID" sz="1600" b="1" dirty="0" smtClean="0">
                <a:latin typeface="Roboto" panose="02000000000000000000" pitchFamily="2" charset="0"/>
                <a:ea typeface="Roboto" panose="02000000000000000000" pitchFamily="2" charset="0"/>
                <a:cs typeface="Trebuchet MS"/>
              </a:rPr>
              <a:t>nd</a:t>
            </a:r>
            <a:r>
              <a:rPr lang="en-ID" sz="1600" b="1" spc="-135" dirty="0" smtClean="0">
                <a:latin typeface="Roboto" panose="02000000000000000000" pitchFamily="2" charset="0"/>
                <a:ea typeface="Roboto" panose="02000000000000000000" pitchFamily="2" charset="0"/>
                <a:cs typeface="Trebuchet MS"/>
              </a:rPr>
              <a:t>  </a:t>
            </a:r>
            <a:r>
              <a:rPr lang="en-ID" sz="1600" b="1" spc="-35" dirty="0" smtClean="0">
                <a:latin typeface="Roboto" panose="02000000000000000000" pitchFamily="2" charset="0"/>
                <a:ea typeface="Roboto" panose="02000000000000000000" pitchFamily="2" charset="0"/>
                <a:cs typeface="Trebuchet MS"/>
              </a:rPr>
              <a:t>Tagline</a:t>
            </a:r>
            <a:r>
              <a:rPr lang="en-ID" sz="1600" b="1" spc="-35" dirty="0">
                <a:latin typeface="Roboto" panose="02000000000000000000" pitchFamily="2" charset="0"/>
                <a:ea typeface="Roboto" panose="02000000000000000000" pitchFamily="2" charset="0"/>
                <a:cs typeface="Trebuchet MS"/>
              </a:rPr>
              <a:t>.</a:t>
            </a:r>
            <a:endParaRPr lang="en-ID" sz="1600" dirty="0">
              <a:latin typeface="Roboto" panose="02000000000000000000" pitchFamily="2" charset="0"/>
              <a:ea typeface="Roboto" panose="02000000000000000000" pitchFamily="2" charset="0"/>
              <a:cs typeface="Trebuchet MS"/>
            </a:endParaRPr>
          </a:p>
          <a:p>
            <a:pPr marL="298450" indent="-285750" algn="just">
              <a:lnSpc>
                <a:spcPct val="100000"/>
              </a:lnSpc>
              <a:spcBef>
                <a:spcPts val="705"/>
              </a:spcBef>
              <a:tabLst>
                <a:tab pos="241300" algn="l"/>
              </a:tabLst>
            </a:pPr>
            <a:r>
              <a:rPr lang="en-ID" sz="1600" spc="-15" dirty="0" err="1">
                <a:latin typeface="Roboto" panose="02000000000000000000" pitchFamily="2" charset="0"/>
                <a:ea typeface="Roboto" panose="02000000000000000000" pitchFamily="2" charset="0"/>
                <a:cs typeface="Trebuchet MS"/>
              </a:rPr>
              <a:t>Kemudian</a:t>
            </a:r>
            <a:r>
              <a:rPr lang="en-ID" sz="1600" spc="-15" dirty="0">
                <a:latin typeface="Roboto" panose="02000000000000000000" pitchFamily="2" charset="0"/>
                <a:ea typeface="Roboto" panose="02000000000000000000" pitchFamily="2" charset="0"/>
                <a:cs typeface="Trebuchet MS"/>
              </a:rPr>
              <a:t> </a:t>
            </a:r>
            <a:r>
              <a:rPr lang="en-ID" sz="1600" spc="-25" dirty="0" err="1">
                <a:latin typeface="Roboto" panose="02000000000000000000" pitchFamily="2" charset="0"/>
                <a:ea typeface="Roboto" panose="02000000000000000000" pitchFamily="2" charset="0"/>
                <a:cs typeface="Trebuchet MS"/>
              </a:rPr>
              <a:t>Pilih</a:t>
            </a:r>
            <a:r>
              <a:rPr lang="en-ID" sz="1600" spc="-25" dirty="0">
                <a:latin typeface="Roboto" panose="02000000000000000000" pitchFamily="2" charset="0"/>
                <a:ea typeface="Roboto" panose="02000000000000000000" pitchFamily="2" charset="0"/>
                <a:cs typeface="Trebuchet MS"/>
              </a:rPr>
              <a:t> </a:t>
            </a:r>
            <a:r>
              <a:rPr lang="en-ID" sz="1600" b="1" dirty="0">
                <a:latin typeface="Roboto" panose="02000000000000000000" pitchFamily="2" charset="0"/>
                <a:ea typeface="Roboto" panose="02000000000000000000" pitchFamily="2" charset="0"/>
                <a:cs typeface="Trebuchet MS"/>
              </a:rPr>
              <a:t>Header </a:t>
            </a:r>
            <a:r>
              <a:rPr lang="en-ID" sz="1600" b="1" spc="-5" dirty="0">
                <a:latin typeface="Roboto" panose="02000000000000000000" pitchFamily="2" charset="0"/>
                <a:ea typeface="Roboto" panose="02000000000000000000" pitchFamily="2" charset="0"/>
                <a:cs typeface="Trebuchet MS"/>
              </a:rPr>
              <a:t>Image. </a:t>
            </a:r>
            <a:r>
              <a:rPr lang="en-ID" sz="1600" spc="-5" dirty="0">
                <a:latin typeface="Roboto" panose="02000000000000000000" pitchFamily="2" charset="0"/>
                <a:ea typeface="Roboto" panose="02000000000000000000" pitchFamily="2" charset="0"/>
                <a:cs typeface="Trebuchet MS"/>
              </a:rPr>
              <a:t>Dan </a:t>
            </a:r>
            <a:r>
              <a:rPr lang="en-ID" sz="1600" spc="-25" dirty="0" err="1">
                <a:latin typeface="Roboto" panose="02000000000000000000" pitchFamily="2" charset="0"/>
                <a:ea typeface="Roboto" panose="02000000000000000000" pitchFamily="2" charset="0"/>
                <a:cs typeface="Trebuchet MS"/>
              </a:rPr>
              <a:t>Pilih</a:t>
            </a:r>
            <a:r>
              <a:rPr lang="en-ID" sz="1600" spc="-25" dirty="0">
                <a:latin typeface="Roboto" panose="02000000000000000000" pitchFamily="2" charset="0"/>
                <a:ea typeface="Roboto" panose="02000000000000000000" pitchFamily="2" charset="0"/>
                <a:cs typeface="Trebuchet MS"/>
              </a:rPr>
              <a:t> </a:t>
            </a:r>
            <a:r>
              <a:rPr lang="en-ID" sz="1600" b="1" spc="-5" dirty="0">
                <a:latin typeface="Roboto" panose="02000000000000000000" pitchFamily="2" charset="0"/>
                <a:ea typeface="Roboto" panose="02000000000000000000" pitchFamily="2" charset="0"/>
                <a:cs typeface="Trebuchet MS"/>
              </a:rPr>
              <a:t>New</a:t>
            </a:r>
            <a:r>
              <a:rPr lang="en-ID" sz="1600" b="1" spc="40" dirty="0">
                <a:latin typeface="Roboto" panose="02000000000000000000" pitchFamily="2" charset="0"/>
                <a:ea typeface="Roboto" panose="02000000000000000000" pitchFamily="2" charset="0"/>
                <a:cs typeface="Trebuchet MS"/>
              </a:rPr>
              <a:t> </a:t>
            </a:r>
            <a:r>
              <a:rPr lang="en-ID" sz="1600" b="1" spc="-5" dirty="0">
                <a:latin typeface="Roboto" panose="02000000000000000000" pitchFamily="2" charset="0"/>
                <a:ea typeface="Roboto" panose="02000000000000000000" pitchFamily="2" charset="0"/>
                <a:cs typeface="Trebuchet MS"/>
              </a:rPr>
              <a:t>Image</a:t>
            </a:r>
            <a:endParaRPr lang="en-ID" sz="1600" dirty="0">
              <a:latin typeface="Roboto" panose="02000000000000000000" pitchFamily="2" charset="0"/>
              <a:ea typeface="Roboto" panose="02000000000000000000" pitchFamily="2" charset="0"/>
              <a:cs typeface="Trebuchet MS"/>
            </a:endParaRPr>
          </a:p>
          <a:p>
            <a:pPr marL="298450" indent="-285750" algn="just">
              <a:lnSpc>
                <a:spcPct val="100000"/>
              </a:lnSpc>
              <a:spcBef>
                <a:spcPts val="710"/>
              </a:spcBef>
              <a:tabLst>
                <a:tab pos="241300" algn="l"/>
              </a:tabLst>
            </a:pPr>
            <a:r>
              <a:rPr lang="en-ID" sz="1600" spc="-5" dirty="0" err="1">
                <a:latin typeface="Roboto" panose="02000000000000000000" pitchFamily="2" charset="0"/>
                <a:ea typeface="Roboto" panose="02000000000000000000" pitchFamily="2" charset="0"/>
                <a:cs typeface="Trebuchet MS"/>
              </a:rPr>
              <a:t>Untuk</a:t>
            </a:r>
            <a:r>
              <a:rPr lang="en-ID" sz="1600" spc="-5" dirty="0">
                <a:latin typeface="Roboto" panose="02000000000000000000" pitchFamily="2" charset="0"/>
                <a:ea typeface="Roboto" panose="02000000000000000000" pitchFamily="2" charset="0"/>
                <a:cs typeface="Trebuchet MS"/>
              </a:rPr>
              <a:t> </a:t>
            </a:r>
            <a:r>
              <a:rPr lang="en-ID" sz="1600" spc="-5" dirty="0" err="1">
                <a:latin typeface="Roboto" panose="02000000000000000000" pitchFamily="2" charset="0"/>
                <a:ea typeface="Roboto" panose="02000000000000000000" pitchFamily="2" charset="0"/>
                <a:cs typeface="Trebuchet MS"/>
              </a:rPr>
              <a:t>Ukuran</a:t>
            </a:r>
            <a:r>
              <a:rPr lang="en-ID" sz="1600" spc="-5" dirty="0">
                <a:latin typeface="Roboto" panose="02000000000000000000" pitchFamily="2" charset="0"/>
                <a:ea typeface="Roboto" panose="02000000000000000000" pitchFamily="2" charset="0"/>
                <a:cs typeface="Trebuchet MS"/>
              </a:rPr>
              <a:t> </a:t>
            </a:r>
            <a:r>
              <a:rPr lang="en-ID" sz="1600" b="1" dirty="0">
                <a:latin typeface="Roboto" panose="02000000000000000000" pitchFamily="2" charset="0"/>
                <a:ea typeface="Roboto" panose="02000000000000000000" pitchFamily="2" charset="0"/>
                <a:cs typeface="Trebuchet MS"/>
              </a:rPr>
              <a:t>Header </a:t>
            </a:r>
            <a:r>
              <a:rPr lang="en-ID" sz="1600" dirty="0">
                <a:latin typeface="Roboto" panose="02000000000000000000" pitchFamily="2" charset="0"/>
                <a:ea typeface="Roboto" panose="02000000000000000000" pitchFamily="2" charset="0"/>
                <a:cs typeface="Trebuchet MS"/>
              </a:rPr>
              <a:t>Atas </a:t>
            </a:r>
            <a:r>
              <a:rPr lang="en-ID" sz="1600" spc="-5" dirty="0" err="1">
                <a:latin typeface="Roboto" panose="02000000000000000000" pitchFamily="2" charset="0"/>
                <a:ea typeface="Roboto" panose="02000000000000000000" pitchFamily="2" charset="0"/>
                <a:cs typeface="Trebuchet MS"/>
              </a:rPr>
              <a:t>adalah</a:t>
            </a:r>
            <a:r>
              <a:rPr lang="en-ID" sz="1600" spc="-5" dirty="0">
                <a:latin typeface="Roboto" panose="02000000000000000000" pitchFamily="2" charset="0"/>
                <a:ea typeface="Roboto" panose="02000000000000000000" pitchFamily="2" charset="0"/>
                <a:cs typeface="Trebuchet MS"/>
              </a:rPr>
              <a:t> </a:t>
            </a:r>
            <a:r>
              <a:rPr lang="en-ID" sz="1600" b="1" spc="-5" dirty="0">
                <a:latin typeface="Roboto" panose="02000000000000000000" pitchFamily="2" charset="0"/>
                <a:ea typeface="Roboto" panose="02000000000000000000" pitchFamily="2" charset="0"/>
                <a:cs typeface="Trebuchet MS"/>
              </a:rPr>
              <a:t>1080 </a:t>
            </a:r>
            <a:r>
              <a:rPr lang="en-ID" sz="1600" b="1" dirty="0">
                <a:latin typeface="Roboto" panose="02000000000000000000" pitchFamily="2" charset="0"/>
                <a:ea typeface="Roboto" panose="02000000000000000000" pitchFamily="2" charset="0"/>
                <a:cs typeface="Trebuchet MS"/>
              </a:rPr>
              <a:t>X</a:t>
            </a:r>
            <a:r>
              <a:rPr lang="en-ID" sz="1600" b="1" spc="-80" dirty="0">
                <a:latin typeface="Roboto" panose="02000000000000000000" pitchFamily="2" charset="0"/>
                <a:ea typeface="Roboto" panose="02000000000000000000" pitchFamily="2" charset="0"/>
                <a:cs typeface="Trebuchet MS"/>
              </a:rPr>
              <a:t> </a:t>
            </a:r>
            <a:r>
              <a:rPr lang="en-ID" sz="1600" b="1" spc="-5" dirty="0">
                <a:latin typeface="Roboto" panose="02000000000000000000" pitchFamily="2" charset="0"/>
                <a:ea typeface="Roboto" panose="02000000000000000000" pitchFamily="2" charset="0"/>
                <a:cs typeface="Trebuchet MS"/>
              </a:rPr>
              <a:t>250.</a:t>
            </a:r>
            <a:endParaRPr lang="en-ID" sz="1600" dirty="0">
              <a:latin typeface="Roboto" panose="02000000000000000000" pitchFamily="2" charset="0"/>
              <a:ea typeface="Roboto" panose="02000000000000000000" pitchFamily="2" charset="0"/>
              <a:cs typeface="Trebuchet MS"/>
            </a:endParaRPr>
          </a:p>
        </p:txBody>
      </p:sp>
      <p:grpSp>
        <p:nvGrpSpPr>
          <p:cNvPr id="744" name="Google Shape;744;p31"/>
          <p:cNvGrpSpPr/>
          <p:nvPr/>
        </p:nvGrpSpPr>
        <p:grpSpPr>
          <a:xfrm>
            <a:off x="10239645" y="1079267"/>
            <a:ext cx="679947" cy="652506"/>
            <a:chOff x="3896486" y="3679569"/>
            <a:chExt cx="792294" cy="760319"/>
          </a:xfrm>
        </p:grpSpPr>
        <p:sp>
          <p:nvSpPr>
            <p:cNvPr id="745" name="Google Shape;745;p31"/>
            <p:cNvSpPr/>
            <p:nvPr/>
          </p:nvSpPr>
          <p:spPr>
            <a:xfrm>
              <a:off x="4023740" y="3792188"/>
              <a:ext cx="549116" cy="527138"/>
            </a:xfrm>
            <a:custGeom>
              <a:avLst/>
              <a:gdLst/>
              <a:ahLst/>
              <a:cxnLst/>
              <a:rect l="l" t="t" r="r" b="b"/>
              <a:pathLst>
                <a:path w="549116" h="527138" extrusionOk="0">
                  <a:moveTo>
                    <a:pt x="356330" y="0"/>
                  </a:moveTo>
                  <a:cubicBezTo>
                    <a:pt x="314420" y="41720"/>
                    <a:pt x="272034" y="83058"/>
                    <a:pt x="229267" y="123920"/>
                  </a:cubicBezTo>
                  <a:cubicBezTo>
                    <a:pt x="225457" y="127635"/>
                    <a:pt x="221266" y="131445"/>
                    <a:pt x="216122" y="132588"/>
                  </a:cubicBezTo>
                  <a:cubicBezTo>
                    <a:pt x="209740" y="134017"/>
                    <a:pt x="203263" y="131064"/>
                    <a:pt x="197263" y="128397"/>
                  </a:cubicBezTo>
                  <a:cubicBezTo>
                    <a:pt x="163449" y="113443"/>
                    <a:pt x="125635" y="105632"/>
                    <a:pt x="89154" y="111633"/>
                  </a:cubicBezTo>
                  <a:cubicBezTo>
                    <a:pt x="52673" y="117634"/>
                    <a:pt x="17812" y="138684"/>
                    <a:pt x="0" y="171069"/>
                  </a:cubicBezTo>
                  <a:lnTo>
                    <a:pt x="236220" y="393478"/>
                  </a:lnTo>
                  <a:cubicBezTo>
                    <a:pt x="274606" y="429673"/>
                    <a:pt x="313372" y="466154"/>
                    <a:pt x="343662" y="509302"/>
                  </a:cubicBezTo>
                  <a:cubicBezTo>
                    <a:pt x="348234" y="515779"/>
                    <a:pt x="352996" y="522732"/>
                    <a:pt x="360331" y="525685"/>
                  </a:cubicBezTo>
                  <a:cubicBezTo>
                    <a:pt x="375095" y="531590"/>
                    <a:pt x="390430" y="518446"/>
                    <a:pt x="399193" y="505206"/>
                  </a:cubicBezTo>
                  <a:cubicBezTo>
                    <a:pt x="435959" y="449485"/>
                    <a:pt x="430911" y="369570"/>
                    <a:pt x="387287" y="318992"/>
                  </a:cubicBezTo>
                  <a:cubicBezTo>
                    <a:pt x="441293" y="274320"/>
                    <a:pt x="495205" y="229457"/>
                    <a:pt x="549116" y="184499"/>
                  </a:cubicBezTo>
                  <a:cubicBezTo>
                    <a:pt x="487204" y="117729"/>
                    <a:pt x="422243" y="53816"/>
                    <a:pt x="356425" y="0"/>
                  </a:cubicBezTo>
                  <a:close/>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sp>
          <p:nvSpPr>
            <p:cNvPr id="746" name="Google Shape;746;p31"/>
            <p:cNvSpPr/>
            <p:nvPr/>
          </p:nvSpPr>
          <p:spPr>
            <a:xfrm>
              <a:off x="4372260" y="3679569"/>
              <a:ext cx="316520" cy="306768"/>
            </a:xfrm>
            <a:custGeom>
              <a:avLst/>
              <a:gdLst/>
              <a:ahLst/>
              <a:cxnLst/>
              <a:rect l="l" t="t" r="r" b="b"/>
              <a:pathLst>
                <a:path w="316520" h="306768" extrusionOk="0">
                  <a:moveTo>
                    <a:pt x="7429" y="113857"/>
                  </a:moveTo>
                  <a:cubicBezTo>
                    <a:pt x="3048" y="94998"/>
                    <a:pt x="-1334" y="75757"/>
                    <a:pt x="381" y="56422"/>
                  </a:cubicBezTo>
                  <a:cubicBezTo>
                    <a:pt x="2095" y="37086"/>
                    <a:pt x="10763" y="17464"/>
                    <a:pt x="27241" y="7273"/>
                  </a:cubicBezTo>
                  <a:cubicBezTo>
                    <a:pt x="52768" y="-8634"/>
                    <a:pt x="87630" y="3558"/>
                    <a:pt x="109251" y="24513"/>
                  </a:cubicBezTo>
                  <a:cubicBezTo>
                    <a:pt x="138302" y="52611"/>
                    <a:pt x="255841" y="139765"/>
                    <a:pt x="294513" y="203011"/>
                  </a:cubicBezTo>
                  <a:cubicBezTo>
                    <a:pt x="306895" y="223299"/>
                    <a:pt x="327660" y="259399"/>
                    <a:pt x="309181" y="277973"/>
                  </a:cubicBezTo>
                  <a:cubicBezTo>
                    <a:pt x="282892" y="304262"/>
                    <a:pt x="235362" y="314073"/>
                    <a:pt x="200501" y="301024"/>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sp>
          <p:nvSpPr>
            <p:cNvPr id="747" name="Google Shape;747;p31"/>
            <p:cNvSpPr/>
            <p:nvPr/>
          </p:nvSpPr>
          <p:spPr>
            <a:xfrm>
              <a:off x="3896486" y="4104608"/>
              <a:ext cx="354806" cy="335280"/>
            </a:xfrm>
            <a:custGeom>
              <a:avLst/>
              <a:gdLst/>
              <a:ahLst/>
              <a:cxnLst/>
              <a:rect l="l" t="t" r="r" b="b"/>
              <a:pathLst>
                <a:path w="354806" h="335280" extrusionOk="0">
                  <a:moveTo>
                    <a:pt x="277463" y="0"/>
                  </a:moveTo>
                  <a:cubicBezTo>
                    <a:pt x="192786" y="114205"/>
                    <a:pt x="95917" y="230410"/>
                    <a:pt x="0" y="335280"/>
                  </a:cubicBezTo>
                  <a:cubicBezTo>
                    <a:pt x="129540" y="257842"/>
                    <a:pt x="243554" y="174784"/>
                    <a:pt x="354806" y="72771"/>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sp>
          <p:nvSpPr>
            <p:cNvPr id="748" name="Google Shape;748;p31"/>
            <p:cNvSpPr/>
            <p:nvPr/>
          </p:nvSpPr>
          <p:spPr>
            <a:xfrm>
              <a:off x="4284249" y="3882485"/>
              <a:ext cx="66484" cy="74961"/>
            </a:xfrm>
            <a:custGeom>
              <a:avLst/>
              <a:gdLst/>
              <a:ahLst/>
              <a:cxnLst/>
              <a:rect l="l" t="t" r="r" b="b"/>
              <a:pathLst>
                <a:path w="66484" h="74961" extrusionOk="0">
                  <a:moveTo>
                    <a:pt x="0" y="74962"/>
                  </a:moveTo>
                  <a:cubicBezTo>
                    <a:pt x="16859" y="45911"/>
                    <a:pt x="39624" y="20288"/>
                    <a:pt x="66484" y="0"/>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grpSp>
      <p:sp>
        <p:nvSpPr>
          <p:cNvPr id="7" name="Rectangle: Diagonal Corners Snipped 6">
            <a:extLst>
              <a:ext uri="{FF2B5EF4-FFF2-40B4-BE49-F238E27FC236}">
                <a16:creationId xmlns="" xmlns:a16="http://schemas.microsoft.com/office/drawing/2014/main" id="{E1F7B6FD-1D9A-DB00-FAF2-BCF7DAD70515}"/>
              </a:ext>
            </a:extLst>
          </p:cNvPr>
          <p:cNvSpPr/>
          <p:nvPr/>
        </p:nvSpPr>
        <p:spPr>
          <a:xfrm>
            <a:off x="3822376" y="1658502"/>
            <a:ext cx="4963691" cy="513348"/>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latin typeface="Roboto" panose="02000000000000000000" pitchFamily="2" charset="0"/>
                <a:ea typeface="Roboto" panose="02000000000000000000" pitchFamily="2" charset="0"/>
              </a:rPr>
              <a:t>Mengelola</a:t>
            </a:r>
            <a:r>
              <a:rPr lang="en-US" sz="2000" b="1" dirty="0">
                <a:latin typeface="Roboto" panose="02000000000000000000" pitchFamily="2" charset="0"/>
                <a:ea typeface="Roboto" panose="02000000000000000000" pitchFamily="2" charset="0"/>
              </a:rPr>
              <a:t> Dashboard Template</a:t>
            </a:r>
            <a:endParaRPr lang="en-ID" b="1" dirty="0">
              <a:latin typeface="Roboto" panose="02000000000000000000" pitchFamily="2" charset="0"/>
              <a:ea typeface="Roboto" panose="02000000000000000000" pitchFamily="2" charset="0"/>
            </a:endParaRPr>
          </a:p>
        </p:txBody>
      </p:sp>
      <p:pic>
        <p:nvPicPr>
          <p:cNvPr id="2" name="Picture 1" descr="Template.png">
            <a:extLst>
              <a:ext uri="{FF2B5EF4-FFF2-40B4-BE49-F238E27FC236}">
                <a16:creationId xmlns="" xmlns:a16="http://schemas.microsoft.com/office/drawing/2014/main" id="{153B94C2-D275-FD17-AF31-E708A01FF6DA}"/>
              </a:ext>
            </a:extLst>
          </p:cNvPr>
          <p:cNvPicPr>
            <a:picLocks noChangeAspect="1"/>
          </p:cNvPicPr>
          <p:nvPr/>
        </p:nvPicPr>
        <p:blipFill>
          <a:blip r:embed="rId3"/>
          <a:stretch>
            <a:fillRect/>
          </a:stretch>
        </p:blipFill>
        <p:spPr>
          <a:xfrm>
            <a:off x="5409854" y="2458528"/>
            <a:ext cx="6143591" cy="3802775"/>
          </a:xfrm>
          <a:prstGeom prst="rect">
            <a:avLst/>
          </a:prstGeom>
        </p:spPr>
      </p:pic>
    </p:spTree>
    <p:extLst>
      <p:ext uri="{BB962C8B-B14F-4D97-AF65-F5344CB8AC3E}">
        <p14:creationId xmlns="" xmlns:p14="http://schemas.microsoft.com/office/powerpoint/2010/main" val="324205591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28"/>
                                        </p:tgtEl>
                                        <p:attrNameLst>
                                          <p:attrName>style.visibility</p:attrName>
                                        </p:attrNameLst>
                                      </p:cBhvr>
                                      <p:to>
                                        <p:strVal val="visible"/>
                                      </p:to>
                                    </p:set>
                                    <p:animEffect transition="in" filter="fade">
                                      <p:cBhvr>
                                        <p:cTn id="7" dur="500"/>
                                        <p:tgtEl>
                                          <p:spTgt spid="72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29">
                                            <p:txEl>
                                              <p:pRg st="0" end="0"/>
                                            </p:txEl>
                                          </p:spTgt>
                                        </p:tgtEl>
                                        <p:attrNameLst>
                                          <p:attrName>style.visibility</p:attrName>
                                        </p:attrNameLst>
                                      </p:cBhvr>
                                      <p:to>
                                        <p:strVal val="visible"/>
                                      </p:to>
                                    </p:set>
                                    <p:animEffect transition="in" filter="fade">
                                      <p:cBhvr>
                                        <p:cTn id="15" dur="500"/>
                                        <p:tgtEl>
                                          <p:spTgt spid="729">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29">
                                            <p:txEl>
                                              <p:pRg st="1" end="1"/>
                                            </p:txEl>
                                          </p:spTgt>
                                        </p:tgtEl>
                                        <p:attrNameLst>
                                          <p:attrName>style.visibility</p:attrName>
                                        </p:attrNameLst>
                                      </p:cBhvr>
                                      <p:to>
                                        <p:strVal val="visible"/>
                                      </p:to>
                                    </p:set>
                                    <p:animEffect transition="in" filter="fade">
                                      <p:cBhvr>
                                        <p:cTn id="19" dur="500"/>
                                        <p:tgtEl>
                                          <p:spTgt spid="729">
                                            <p:txEl>
                                              <p:pRg st="1" end="1"/>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29">
                                            <p:txEl>
                                              <p:pRg st="2" end="2"/>
                                            </p:txEl>
                                          </p:spTgt>
                                        </p:tgtEl>
                                        <p:attrNameLst>
                                          <p:attrName>style.visibility</p:attrName>
                                        </p:attrNameLst>
                                      </p:cBhvr>
                                      <p:to>
                                        <p:strVal val="visible"/>
                                      </p:to>
                                    </p:set>
                                    <p:animEffect transition="in" filter="fade">
                                      <p:cBhvr>
                                        <p:cTn id="23" dur="500"/>
                                        <p:tgtEl>
                                          <p:spTgt spid="729">
                                            <p:txEl>
                                              <p:pRg st="2" end="2"/>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729">
                                            <p:txEl>
                                              <p:pRg st="3" end="3"/>
                                            </p:txEl>
                                          </p:spTgt>
                                        </p:tgtEl>
                                        <p:attrNameLst>
                                          <p:attrName>style.visibility</p:attrName>
                                        </p:attrNameLst>
                                      </p:cBhvr>
                                      <p:to>
                                        <p:strVal val="visible"/>
                                      </p:to>
                                    </p:set>
                                    <p:animEffect transition="in" filter="fade">
                                      <p:cBhvr>
                                        <p:cTn id="27" dur="500"/>
                                        <p:tgtEl>
                                          <p:spTgt spid="729">
                                            <p:txEl>
                                              <p:pRg st="3" end="3"/>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729">
                                            <p:txEl>
                                              <p:pRg st="4" end="4"/>
                                            </p:txEl>
                                          </p:spTgt>
                                        </p:tgtEl>
                                        <p:attrNameLst>
                                          <p:attrName>style.visibility</p:attrName>
                                        </p:attrNameLst>
                                      </p:cBhvr>
                                      <p:to>
                                        <p:strVal val="visible"/>
                                      </p:to>
                                    </p:set>
                                    <p:animEffect transition="in" filter="fade">
                                      <p:cBhvr>
                                        <p:cTn id="31" dur="500"/>
                                        <p:tgtEl>
                                          <p:spTgt spid="729">
                                            <p:txEl>
                                              <p:pRg st="4" end="4"/>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729">
                                            <p:txEl>
                                              <p:pRg st="5" end="5"/>
                                            </p:txEl>
                                          </p:spTgt>
                                        </p:tgtEl>
                                        <p:attrNameLst>
                                          <p:attrName>style.visibility</p:attrName>
                                        </p:attrNameLst>
                                      </p:cBhvr>
                                      <p:to>
                                        <p:strVal val="visible"/>
                                      </p:to>
                                    </p:set>
                                    <p:animEffect transition="in" filter="fade">
                                      <p:cBhvr>
                                        <p:cTn id="35" dur="500"/>
                                        <p:tgtEl>
                                          <p:spTgt spid="729">
                                            <p:txEl>
                                              <p:pRg st="5" end="5"/>
                                            </p:txEl>
                                          </p:spTgt>
                                        </p:tgtEl>
                                      </p:cBhvr>
                                    </p:animEffect>
                                  </p:childTnLst>
                                </p:cTn>
                              </p:par>
                              <p:par>
                                <p:cTn id="36" presetID="22" presetClass="entr" presetSubtype="4" fill="hold" nodeType="with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8" grpId="0"/>
      <p:bldP spid="729" grpId="0" build="p"/>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76"/>
        <p:cNvGrpSpPr/>
        <p:nvPr/>
      </p:nvGrpSpPr>
      <p:grpSpPr>
        <a:xfrm>
          <a:off x="0" y="0"/>
          <a:ext cx="0" cy="0"/>
          <a:chOff x="0" y="0"/>
          <a:chExt cx="0" cy="0"/>
        </a:xfrm>
      </p:grpSpPr>
      <p:sp>
        <p:nvSpPr>
          <p:cNvPr id="1177" name="Google Shape;1177;p40"/>
          <p:cNvSpPr txBox="1">
            <a:spLocks noGrp="1"/>
          </p:cNvSpPr>
          <p:nvPr>
            <p:ph type="title"/>
          </p:nvPr>
        </p:nvSpPr>
        <p:spPr>
          <a:xfrm>
            <a:off x="3159300" y="2795184"/>
            <a:ext cx="5873400" cy="1341600"/>
          </a:xfrm>
          <a:prstGeom prst="rect">
            <a:avLst/>
          </a:prstGeom>
        </p:spPr>
        <p:txBody>
          <a:bodyPr spcFirstLastPara="1" wrap="square" lIns="121900" tIns="121900" rIns="121900" bIns="121900" anchor="b" anchorCtr="0">
            <a:noAutofit/>
          </a:bodyPr>
          <a:lstStyle/>
          <a:p>
            <a:pPr marL="0" lvl="0" indent="0" algn="ctr" rtl="0">
              <a:spcBef>
                <a:spcPts val="0"/>
              </a:spcBef>
              <a:spcAft>
                <a:spcPts val="0"/>
              </a:spcAft>
              <a:buNone/>
            </a:pPr>
            <a:r>
              <a:rPr lang="en" sz="3600" dirty="0">
                <a:latin typeface="Roboto" panose="02000000000000000000" pitchFamily="2" charset="0"/>
                <a:ea typeface="Roboto" panose="02000000000000000000" pitchFamily="2" charset="0"/>
              </a:rPr>
              <a:t>SELESAI - TERIMAKASIH</a:t>
            </a:r>
            <a:endParaRPr sz="3600" dirty="0">
              <a:latin typeface="Roboto" panose="02000000000000000000" pitchFamily="2" charset="0"/>
              <a:ea typeface="Roboto" panose="02000000000000000000" pitchFamily="2" charset="0"/>
            </a:endParaRPr>
          </a:p>
        </p:txBody>
      </p:sp>
      <p:sp>
        <p:nvSpPr>
          <p:cNvPr id="1178" name="Google Shape;1178;p40"/>
          <p:cNvSpPr txBox="1">
            <a:spLocks noGrp="1"/>
          </p:cNvSpPr>
          <p:nvPr>
            <p:ph type="subTitle" idx="1"/>
          </p:nvPr>
        </p:nvSpPr>
        <p:spPr>
          <a:xfrm>
            <a:off x="3305250" y="4077545"/>
            <a:ext cx="5581500" cy="522000"/>
          </a:xfrm>
          <a:prstGeom prst="rect">
            <a:avLst/>
          </a:prstGeom>
        </p:spPr>
        <p:txBody>
          <a:bodyPr spcFirstLastPara="1" wrap="square" lIns="121900" tIns="121900" rIns="121900" bIns="121900" anchor="t" anchorCtr="0">
            <a:noAutofit/>
          </a:bodyPr>
          <a:lstStyle/>
          <a:p>
            <a:pPr marL="0" lvl="0" indent="0" algn="ctr" rtl="0">
              <a:spcBef>
                <a:spcPts val="0"/>
              </a:spcBef>
              <a:spcAft>
                <a:spcPts val="2100"/>
              </a:spcAft>
              <a:buNone/>
            </a:pPr>
            <a:r>
              <a:rPr lang="en" i="1" dirty="0">
                <a:latin typeface="Roboto" panose="02000000000000000000" pitchFamily="2" charset="0"/>
                <a:ea typeface="Roboto" panose="02000000000000000000" pitchFamily="2" charset="0"/>
              </a:rPr>
              <a:t>DINAS KOMINFO OKU SELATAN </a:t>
            </a:r>
            <a:endParaRPr i="1" dirty="0">
              <a:latin typeface="Roboto" panose="02000000000000000000" pitchFamily="2" charset="0"/>
              <a:ea typeface="Roboto" panose="02000000000000000000" pitchFamily="2" charset="0"/>
            </a:endParaRPr>
          </a:p>
        </p:txBody>
      </p:sp>
      <p:sp>
        <p:nvSpPr>
          <p:cNvPr id="1179" name="Google Shape;1179;p40"/>
          <p:cNvSpPr/>
          <p:nvPr/>
        </p:nvSpPr>
        <p:spPr>
          <a:xfrm>
            <a:off x="6005465" y="4701135"/>
            <a:ext cx="181070" cy="392601"/>
          </a:xfrm>
          <a:custGeom>
            <a:avLst/>
            <a:gdLst/>
            <a:ahLst/>
            <a:cxnLst/>
            <a:rect l="l" t="t" r="r" b="b"/>
            <a:pathLst>
              <a:path w="7907" h="17146" extrusionOk="0">
                <a:moveTo>
                  <a:pt x="5538" y="0"/>
                </a:moveTo>
                <a:cubicBezTo>
                  <a:pt x="2969" y="0"/>
                  <a:pt x="1802" y="1134"/>
                  <a:pt x="1802" y="3303"/>
                </a:cubicBezTo>
                <a:lnTo>
                  <a:pt x="1802" y="5604"/>
                </a:lnTo>
                <a:lnTo>
                  <a:pt x="0" y="5604"/>
                </a:lnTo>
                <a:lnTo>
                  <a:pt x="0" y="8540"/>
                </a:lnTo>
                <a:lnTo>
                  <a:pt x="1802" y="8540"/>
                </a:lnTo>
                <a:lnTo>
                  <a:pt x="1802" y="17146"/>
                </a:lnTo>
                <a:lnTo>
                  <a:pt x="5238" y="17146"/>
                </a:lnTo>
                <a:lnTo>
                  <a:pt x="5238" y="8473"/>
                </a:lnTo>
                <a:lnTo>
                  <a:pt x="7673" y="8473"/>
                </a:lnTo>
                <a:lnTo>
                  <a:pt x="7906" y="5604"/>
                </a:lnTo>
                <a:lnTo>
                  <a:pt x="5238" y="5604"/>
                </a:lnTo>
                <a:lnTo>
                  <a:pt x="5238" y="3936"/>
                </a:lnTo>
                <a:cubicBezTo>
                  <a:pt x="5238" y="3269"/>
                  <a:pt x="5404" y="3002"/>
                  <a:pt x="6038" y="3002"/>
                </a:cubicBezTo>
                <a:lnTo>
                  <a:pt x="7906" y="3002"/>
                </a:lnTo>
                <a:lnTo>
                  <a:pt x="7906" y="0"/>
                </a:lnTo>
                <a:close/>
              </a:path>
            </a:pathLst>
          </a:custGeom>
          <a:solidFill>
            <a:schemeClr val="dk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panose="02000000000000000000" pitchFamily="2" charset="0"/>
              <a:ea typeface="Roboto" panose="02000000000000000000" pitchFamily="2" charset="0"/>
              <a:cs typeface="Arial"/>
              <a:sym typeface="Arial"/>
            </a:endParaRPr>
          </a:p>
        </p:txBody>
      </p:sp>
      <p:grpSp>
        <p:nvGrpSpPr>
          <p:cNvPr id="1180" name="Google Shape;1180;p40"/>
          <p:cNvGrpSpPr/>
          <p:nvPr/>
        </p:nvGrpSpPr>
        <p:grpSpPr>
          <a:xfrm>
            <a:off x="8135950" y="4720201"/>
            <a:ext cx="411849" cy="411917"/>
            <a:chOff x="5162200" y="4097750"/>
            <a:chExt cx="338385" cy="338414"/>
          </a:xfrm>
        </p:grpSpPr>
        <p:sp>
          <p:nvSpPr>
            <p:cNvPr id="1181" name="Google Shape;1181;p40"/>
            <p:cNvSpPr/>
            <p:nvPr/>
          </p:nvSpPr>
          <p:spPr>
            <a:xfrm>
              <a:off x="5162200" y="4097750"/>
              <a:ext cx="338385" cy="338414"/>
            </a:xfrm>
            <a:custGeom>
              <a:avLst/>
              <a:gdLst/>
              <a:ahLst/>
              <a:cxnLst/>
              <a:rect l="l" t="t" r="r" b="b"/>
              <a:pathLst>
                <a:path w="11842" h="11843" extrusionOk="0">
                  <a:moveTo>
                    <a:pt x="5938" y="1068"/>
                  </a:moveTo>
                  <a:cubicBezTo>
                    <a:pt x="7505" y="1068"/>
                    <a:pt x="7706" y="1068"/>
                    <a:pt x="8339" y="1101"/>
                  </a:cubicBezTo>
                  <a:cubicBezTo>
                    <a:pt x="8906" y="1135"/>
                    <a:pt x="9207" y="1201"/>
                    <a:pt x="9440" y="1301"/>
                  </a:cubicBezTo>
                  <a:cubicBezTo>
                    <a:pt x="9707" y="1401"/>
                    <a:pt x="9907" y="1535"/>
                    <a:pt x="10107" y="1735"/>
                  </a:cubicBezTo>
                  <a:cubicBezTo>
                    <a:pt x="10307" y="1935"/>
                    <a:pt x="10441" y="2135"/>
                    <a:pt x="10541" y="2435"/>
                  </a:cubicBezTo>
                  <a:cubicBezTo>
                    <a:pt x="10641" y="2636"/>
                    <a:pt x="10741" y="2936"/>
                    <a:pt x="10741" y="3536"/>
                  </a:cubicBezTo>
                  <a:cubicBezTo>
                    <a:pt x="10774" y="4137"/>
                    <a:pt x="10774" y="4337"/>
                    <a:pt x="10774" y="5905"/>
                  </a:cubicBezTo>
                  <a:cubicBezTo>
                    <a:pt x="10774" y="7506"/>
                    <a:pt x="10774" y="7706"/>
                    <a:pt x="10741" y="8306"/>
                  </a:cubicBezTo>
                  <a:cubicBezTo>
                    <a:pt x="10741" y="8907"/>
                    <a:pt x="10641" y="9207"/>
                    <a:pt x="10541" y="9407"/>
                  </a:cubicBezTo>
                  <a:cubicBezTo>
                    <a:pt x="10441" y="9707"/>
                    <a:pt x="10307" y="9907"/>
                    <a:pt x="10107" y="10108"/>
                  </a:cubicBezTo>
                  <a:cubicBezTo>
                    <a:pt x="9907" y="10308"/>
                    <a:pt x="9707" y="10441"/>
                    <a:pt x="9440" y="10541"/>
                  </a:cubicBezTo>
                  <a:cubicBezTo>
                    <a:pt x="9207" y="10608"/>
                    <a:pt x="8906" y="10708"/>
                    <a:pt x="8339" y="10741"/>
                  </a:cubicBezTo>
                  <a:cubicBezTo>
                    <a:pt x="7706" y="10775"/>
                    <a:pt x="7505" y="10775"/>
                    <a:pt x="5938" y="10775"/>
                  </a:cubicBezTo>
                  <a:cubicBezTo>
                    <a:pt x="4337" y="10775"/>
                    <a:pt x="4170" y="10775"/>
                    <a:pt x="3536" y="10741"/>
                  </a:cubicBezTo>
                  <a:cubicBezTo>
                    <a:pt x="2969" y="10708"/>
                    <a:pt x="2635" y="10608"/>
                    <a:pt x="2435" y="10541"/>
                  </a:cubicBezTo>
                  <a:cubicBezTo>
                    <a:pt x="2168" y="10441"/>
                    <a:pt x="1968" y="10308"/>
                    <a:pt x="1735" y="10108"/>
                  </a:cubicBezTo>
                  <a:cubicBezTo>
                    <a:pt x="1535" y="9874"/>
                    <a:pt x="1401" y="9674"/>
                    <a:pt x="1301" y="9407"/>
                  </a:cubicBezTo>
                  <a:cubicBezTo>
                    <a:pt x="1234" y="9207"/>
                    <a:pt x="1134" y="8907"/>
                    <a:pt x="1101" y="8306"/>
                  </a:cubicBezTo>
                  <a:cubicBezTo>
                    <a:pt x="1068" y="7706"/>
                    <a:pt x="1068" y="7506"/>
                    <a:pt x="1068" y="5905"/>
                  </a:cubicBezTo>
                  <a:cubicBezTo>
                    <a:pt x="1068" y="4337"/>
                    <a:pt x="1068" y="4137"/>
                    <a:pt x="1101" y="3536"/>
                  </a:cubicBezTo>
                  <a:cubicBezTo>
                    <a:pt x="1134" y="2936"/>
                    <a:pt x="1234" y="2636"/>
                    <a:pt x="1301" y="2435"/>
                  </a:cubicBezTo>
                  <a:cubicBezTo>
                    <a:pt x="1401" y="2135"/>
                    <a:pt x="1535" y="1935"/>
                    <a:pt x="1735" y="1735"/>
                  </a:cubicBezTo>
                  <a:cubicBezTo>
                    <a:pt x="1968" y="1535"/>
                    <a:pt x="2168" y="1401"/>
                    <a:pt x="2435" y="1301"/>
                  </a:cubicBezTo>
                  <a:cubicBezTo>
                    <a:pt x="2635" y="1235"/>
                    <a:pt x="2969" y="1135"/>
                    <a:pt x="3536" y="1101"/>
                  </a:cubicBezTo>
                  <a:cubicBezTo>
                    <a:pt x="4170" y="1068"/>
                    <a:pt x="4337" y="1068"/>
                    <a:pt x="5938" y="1068"/>
                  </a:cubicBezTo>
                  <a:close/>
                  <a:moveTo>
                    <a:pt x="5938" y="0"/>
                  </a:moveTo>
                  <a:cubicBezTo>
                    <a:pt x="4337" y="0"/>
                    <a:pt x="4103" y="0"/>
                    <a:pt x="3503" y="34"/>
                  </a:cubicBezTo>
                  <a:cubicBezTo>
                    <a:pt x="2869" y="67"/>
                    <a:pt x="2435" y="167"/>
                    <a:pt x="2035" y="301"/>
                  </a:cubicBezTo>
                  <a:cubicBezTo>
                    <a:pt x="1668" y="467"/>
                    <a:pt x="1334" y="668"/>
                    <a:pt x="1001" y="1001"/>
                  </a:cubicBezTo>
                  <a:cubicBezTo>
                    <a:pt x="667" y="1335"/>
                    <a:pt x="467" y="1635"/>
                    <a:pt x="300" y="2035"/>
                  </a:cubicBezTo>
                  <a:cubicBezTo>
                    <a:pt x="167" y="2402"/>
                    <a:pt x="67" y="2836"/>
                    <a:pt x="33" y="3470"/>
                  </a:cubicBezTo>
                  <a:cubicBezTo>
                    <a:pt x="0" y="4103"/>
                    <a:pt x="0" y="4303"/>
                    <a:pt x="0" y="5938"/>
                  </a:cubicBezTo>
                  <a:cubicBezTo>
                    <a:pt x="0" y="7539"/>
                    <a:pt x="0" y="7739"/>
                    <a:pt x="33" y="8373"/>
                  </a:cubicBezTo>
                  <a:cubicBezTo>
                    <a:pt x="67" y="9007"/>
                    <a:pt x="167" y="9440"/>
                    <a:pt x="300" y="9807"/>
                  </a:cubicBezTo>
                  <a:cubicBezTo>
                    <a:pt x="467" y="10208"/>
                    <a:pt x="667" y="10541"/>
                    <a:pt x="1001" y="10841"/>
                  </a:cubicBezTo>
                  <a:cubicBezTo>
                    <a:pt x="1334" y="11175"/>
                    <a:pt x="1668" y="11375"/>
                    <a:pt x="2035" y="11542"/>
                  </a:cubicBezTo>
                  <a:cubicBezTo>
                    <a:pt x="2435" y="11675"/>
                    <a:pt x="2869" y="11775"/>
                    <a:pt x="3503" y="11809"/>
                  </a:cubicBezTo>
                  <a:cubicBezTo>
                    <a:pt x="4103" y="11842"/>
                    <a:pt x="4337" y="11842"/>
                    <a:pt x="5938" y="11842"/>
                  </a:cubicBezTo>
                  <a:cubicBezTo>
                    <a:pt x="7539" y="11842"/>
                    <a:pt x="7739" y="11842"/>
                    <a:pt x="8373" y="11809"/>
                  </a:cubicBezTo>
                  <a:cubicBezTo>
                    <a:pt x="9007" y="11775"/>
                    <a:pt x="9440" y="11675"/>
                    <a:pt x="9807" y="11542"/>
                  </a:cubicBezTo>
                  <a:cubicBezTo>
                    <a:pt x="10207" y="11375"/>
                    <a:pt x="10541" y="11175"/>
                    <a:pt x="10875" y="10841"/>
                  </a:cubicBezTo>
                  <a:cubicBezTo>
                    <a:pt x="11208" y="10508"/>
                    <a:pt x="11408" y="10208"/>
                    <a:pt x="11542" y="9807"/>
                  </a:cubicBezTo>
                  <a:cubicBezTo>
                    <a:pt x="11708" y="9440"/>
                    <a:pt x="11775" y="9007"/>
                    <a:pt x="11809" y="8373"/>
                  </a:cubicBezTo>
                  <a:cubicBezTo>
                    <a:pt x="11842" y="7739"/>
                    <a:pt x="11842" y="7539"/>
                    <a:pt x="11842" y="5938"/>
                  </a:cubicBezTo>
                  <a:cubicBezTo>
                    <a:pt x="11842" y="4303"/>
                    <a:pt x="11842" y="4103"/>
                    <a:pt x="11809" y="3470"/>
                  </a:cubicBezTo>
                  <a:cubicBezTo>
                    <a:pt x="11809" y="2836"/>
                    <a:pt x="11708" y="2402"/>
                    <a:pt x="11542" y="2035"/>
                  </a:cubicBezTo>
                  <a:cubicBezTo>
                    <a:pt x="11408" y="1668"/>
                    <a:pt x="11175" y="1301"/>
                    <a:pt x="10875" y="1001"/>
                  </a:cubicBezTo>
                  <a:cubicBezTo>
                    <a:pt x="10541" y="668"/>
                    <a:pt x="10207" y="467"/>
                    <a:pt x="9807" y="301"/>
                  </a:cubicBezTo>
                  <a:cubicBezTo>
                    <a:pt x="9440" y="167"/>
                    <a:pt x="9007" y="67"/>
                    <a:pt x="8373" y="34"/>
                  </a:cubicBezTo>
                  <a:cubicBezTo>
                    <a:pt x="7739" y="0"/>
                    <a:pt x="7539" y="0"/>
                    <a:pt x="59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panose="02000000000000000000" pitchFamily="2" charset="0"/>
                <a:ea typeface="Roboto" panose="02000000000000000000" pitchFamily="2" charset="0"/>
                <a:cs typeface="Arial"/>
                <a:sym typeface="Arial"/>
              </a:endParaRPr>
            </a:p>
          </p:txBody>
        </p:sp>
        <p:sp>
          <p:nvSpPr>
            <p:cNvPr id="1182" name="Google Shape;1182;p40"/>
            <p:cNvSpPr/>
            <p:nvPr/>
          </p:nvSpPr>
          <p:spPr>
            <a:xfrm>
              <a:off x="5245127" y="4179731"/>
              <a:ext cx="173507" cy="174450"/>
            </a:xfrm>
            <a:custGeom>
              <a:avLst/>
              <a:gdLst/>
              <a:ahLst/>
              <a:cxnLst/>
              <a:rect l="l" t="t" r="r" b="b"/>
              <a:pathLst>
                <a:path w="6072" h="6105" extrusionOk="0">
                  <a:moveTo>
                    <a:pt x="3036" y="1068"/>
                  </a:moveTo>
                  <a:cubicBezTo>
                    <a:pt x="4136" y="1068"/>
                    <a:pt x="5004" y="1968"/>
                    <a:pt x="5004" y="3036"/>
                  </a:cubicBezTo>
                  <a:cubicBezTo>
                    <a:pt x="5004" y="4136"/>
                    <a:pt x="4136" y="5037"/>
                    <a:pt x="3036" y="5037"/>
                  </a:cubicBezTo>
                  <a:cubicBezTo>
                    <a:pt x="1935" y="5037"/>
                    <a:pt x="1068" y="4136"/>
                    <a:pt x="1068" y="3036"/>
                  </a:cubicBezTo>
                  <a:cubicBezTo>
                    <a:pt x="1068" y="1968"/>
                    <a:pt x="1935" y="1068"/>
                    <a:pt x="3036" y="1068"/>
                  </a:cubicBezTo>
                  <a:close/>
                  <a:moveTo>
                    <a:pt x="3036" y="0"/>
                  </a:moveTo>
                  <a:cubicBezTo>
                    <a:pt x="1334" y="0"/>
                    <a:pt x="0" y="1368"/>
                    <a:pt x="0" y="3036"/>
                  </a:cubicBezTo>
                  <a:cubicBezTo>
                    <a:pt x="0" y="4737"/>
                    <a:pt x="1334" y="6104"/>
                    <a:pt x="3036" y="6104"/>
                  </a:cubicBezTo>
                  <a:cubicBezTo>
                    <a:pt x="4704" y="6104"/>
                    <a:pt x="6071" y="4737"/>
                    <a:pt x="6071" y="3036"/>
                  </a:cubicBezTo>
                  <a:cubicBezTo>
                    <a:pt x="6071" y="1368"/>
                    <a:pt x="4704" y="0"/>
                    <a:pt x="30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panose="02000000000000000000" pitchFamily="2" charset="0"/>
                <a:ea typeface="Roboto" panose="02000000000000000000" pitchFamily="2" charset="0"/>
                <a:cs typeface="Arial"/>
                <a:sym typeface="Arial"/>
              </a:endParaRPr>
            </a:p>
          </p:txBody>
        </p:sp>
        <p:sp>
          <p:nvSpPr>
            <p:cNvPr id="1183" name="Google Shape;1183;p40"/>
            <p:cNvSpPr/>
            <p:nvPr/>
          </p:nvSpPr>
          <p:spPr>
            <a:xfrm>
              <a:off x="5401436" y="4155900"/>
              <a:ext cx="41034" cy="41005"/>
            </a:xfrm>
            <a:custGeom>
              <a:avLst/>
              <a:gdLst/>
              <a:ahLst/>
              <a:cxnLst/>
              <a:rect l="l" t="t" r="r" b="b"/>
              <a:pathLst>
                <a:path w="1436" h="1435" extrusionOk="0">
                  <a:moveTo>
                    <a:pt x="735" y="0"/>
                  </a:moveTo>
                  <a:cubicBezTo>
                    <a:pt x="334" y="0"/>
                    <a:pt x="1" y="334"/>
                    <a:pt x="1" y="734"/>
                  </a:cubicBezTo>
                  <a:cubicBezTo>
                    <a:pt x="1" y="1101"/>
                    <a:pt x="334" y="1435"/>
                    <a:pt x="735" y="1435"/>
                  </a:cubicBezTo>
                  <a:cubicBezTo>
                    <a:pt x="1135" y="1435"/>
                    <a:pt x="1435" y="1101"/>
                    <a:pt x="1435" y="734"/>
                  </a:cubicBezTo>
                  <a:cubicBezTo>
                    <a:pt x="1435" y="334"/>
                    <a:pt x="1102" y="0"/>
                    <a:pt x="73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panose="02000000000000000000" pitchFamily="2" charset="0"/>
                <a:ea typeface="Roboto" panose="02000000000000000000" pitchFamily="2" charset="0"/>
                <a:cs typeface="Arial"/>
                <a:sym typeface="Arial"/>
              </a:endParaRPr>
            </a:p>
          </p:txBody>
        </p:sp>
      </p:grpSp>
      <p:grpSp>
        <p:nvGrpSpPr>
          <p:cNvPr id="1186" name="Google Shape;1186;p40"/>
          <p:cNvGrpSpPr/>
          <p:nvPr/>
        </p:nvGrpSpPr>
        <p:grpSpPr>
          <a:xfrm>
            <a:off x="9537055" y="2115538"/>
            <a:ext cx="788140" cy="2965544"/>
            <a:chOff x="8686327" y="1939200"/>
            <a:chExt cx="788140" cy="2965544"/>
          </a:xfrm>
        </p:grpSpPr>
        <p:sp>
          <p:nvSpPr>
            <p:cNvPr id="1187" name="Google Shape;1187;p40"/>
            <p:cNvSpPr/>
            <p:nvPr/>
          </p:nvSpPr>
          <p:spPr>
            <a:xfrm rot="10800000">
              <a:off x="8686327" y="4513840"/>
              <a:ext cx="202208" cy="390904"/>
            </a:xfrm>
            <a:custGeom>
              <a:avLst/>
              <a:gdLst/>
              <a:ahLst/>
              <a:cxnLst/>
              <a:rect l="l" t="t" r="r" b="b"/>
              <a:pathLst>
                <a:path w="202208" h="390904" extrusionOk="0">
                  <a:moveTo>
                    <a:pt x="202209" y="390904"/>
                  </a:moveTo>
                  <a:lnTo>
                    <a:pt x="63989" y="160091"/>
                  </a:lnTo>
                  <a:cubicBezTo>
                    <a:pt x="35526" y="112559"/>
                    <a:pt x="6356" y="63119"/>
                    <a:pt x="0" y="8029"/>
                  </a:cubicBezTo>
                  <a:cubicBezTo>
                    <a:pt x="5015" y="-1435"/>
                    <a:pt x="19211" y="-2142"/>
                    <a:pt x="28110" y="3862"/>
                  </a:cubicBezTo>
                  <a:cubicBezTo>
                    <a:pt x="37009" y="9865"/>
                    <a:pt x="41741" y="20106"/>
                    <a:pt x="46120" y="29853"/>
                  </a:cubicBezTo>
                  <a:cubicBezTo>
                    <a:pt x="100433" y="151404"/>
                    <a:pt x="154676" y="272885"/>
                    <a:pt x="202209" y="390904"/>
                  </a:cubicBezTo>
                  <a:close/>
                </a:path>
              </a:pathLst>
            </a:custGeom>
            <a:solidFill>
              <a:schemeClr val="accent3"/>
            </a:solid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sp>
          <p:nvSpPr>
            <p:cNvPr id="1188" name="Google Shape;1188;p40"/>
            <p:cNvSpPr/>
            <p:nvPr/>
          </p:nvSpPr>
          <p:spPr>
            <a:xfrm>
              <a:off x="9009593" y="4100995"/>
              <a:ext cx="403075" cy="194909"/>
            </a:xfrm>
            <a:custGeom>
              <a:avLst/>
              <a:gdLst/>
              <a:ahLst/>
              <a:cxnLst/>
              <a:rect l="l" t="t" r="r" b="b"/>
              <a:pathLst>
                <a:path w="403075" h="194909" extrusionOk="0">
                  <a:moveTo>
                    <a:pt x="70" y="71"/>
                  </a:moveTo>
                  <a:cubicBezTo>
                    <a:pt x="63071" y="63495"/>
                    <a:pt x="136736" y="116395"/>
                    <a:pt x="216970" y="155806"/>
                  </a:cubicBezTo>
                  <a:cubicBezTo>
                    <a:pt x="274814" y="184269"/>
                    <a:pt x="340993" y="206022"/>
                    <a:pt x="403075" y="188789"/>
                  </a:cubicBezTo>
                  <a:cubicBezTo>
                    <a:pt x="395800" y="160962"/>
                    <a:pt x="372281" y="139773"/>
                    <a:pt x="346219" y="127413"/>
                  </a:cubicBezTo>
                  <a:cubicBezTo>
                    <a:pt x="320158" y="115053"/>
                    <a:pt x="291483" y="110109"/>
                    <a:pt x="263372" y="103611"/>
                  </a:cubicBezTo>
                  <a:cubicBezTo>
                    <a:pt x="168943" y="81929"/>
                    <a:pt x="78750" y="42236"/>
                    <a:pt x="0" y="0"/>
                  </a:cubicBezTo>
                  <a:close/>
                </a:path>
              </a:pathLst>
            </a:custGeom>
            <a:solidFill>
              <a:schemeClr val="accent3"/>
            </a:solid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sp>
          <p:nvSpPr>
            <p:cNvPr id="1189" name="Google Shape;1189;p40"/>
            <p:cNvSpPr/>
            <p:nvPr/>
          </p:nvSpPr>
          <p:spPr>
            <a:xfrm flipH="1">
              <a:off x="9038010" y="3448295"/>
              <a:ext cx="436457" cy="94475"/>
            </a:xfrm>
            <a:custGeom>
              <a:avLst/>
              <a:gdLst/>
              <a:ahLst/>
              <a:cxnLst/>
              <a:rect l="l" t="t" r="r" b="b"/>
              <a:pathLst>
                <a:path w="436457" h="94475" extrusionOk="0">
                  <a:moveTo>
                    <a:pt x="436458" y="22343"/>
                  </a:moveTo>
                  <a:cubicBezTo>
                    <a:pt x="393657" y="46498"/>
                    <a:pt x="350079" y="70935"/>
                    <a:pt x="302194" y="81812"/>
                  </a:cubicBezTo>
                  <a:cubicBezTo>
                    <a:pt x="275708" y="87816"/>
                    <a:pt x="248516" y="89511"/>
                    <a:pt x="221395" y="91206"/>
                  </a:cubicBezTo>
                  <a:cubicBezTo>
                    <a:pt x="160372" y="95020"/>
                    <a:pt x="98078" y="98693"/>
                    <a:pt x="39103" y="82448"/>
                  </a:cubicBezTo>
                  <a:cubicBezTo>
                    <a:pt x="23777" y="78210"/>
                    <a:pt x="7038" y="71006"/>
                    <a:pt x="1600" y="56033"/>
                  </a:cubicBezTo>
                  <a:cubicBezTo>
                    <a:pt x="-3485" y="41907"/>
                    <a:pt x="4142" y="25592"/>
                    <a:pt x="16149" y="16552"/>
                  </a:cubicBezTo>
                  <a:cubicBezTo>
                    <a:pt x="28156" y="7511"/>
                    <a:pt x="43482" y="4263"/>
                    <a:pt x="58385" y="2426"/>
                  </a:cubicBezTo>
                  <a:cubicBezTo>
                    <a:pt x="180713" y="-12618"/>
                    <a:pt x="303324" y="48264"/>
                    <a:pt x="436458" y="22343"/>
                  </a:cubicBezTo>
                  <a:close/>
                </a:path>
              </a:pathLst>
            </a:custGeom>
            <a:solidFill>
              <a:schemeClr val="accent3"/>
            </a:solid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sp>
          <p:nvSpPr>
            <p:cNvPr id="1190" name="Google Shape;1190;p40"/>
            <p:cNvSpPr/>
            <p:nvPr/>
          </p:nvSpPr>
          <p:spPr>
            <a:xfrm>
              <a:off x="8981341" y="2513145"/>
              <a:ext cx="453529" cy="344228"/>
            </a:xfrm>
            <a:custGeom>
              <a:avLst/>
              <a:gdLst/>
              <a:ahLst/>
              <a:cxnLst/>
              <a:rect l="l" t="t" r="r" b="b"/>
              <a:pathLst>
                <a:path w="453529" h="344228" extrusionOk="0">
                  <a:moveTo>
                    <a:pt x="0" y="344228"/>
                  </a:moveTo>
                  <a:cubicBezTo>
                    <a:pt x="77691" y="207563"/>
                    <a:pt x="195075" y="93781"/>
                    <a:pt x="334142" y="20539"/>
                  </a:cubicBezTo>
                  <a:cubicBezTo>
                    <a:pt x="352435" y="10863"/>
                    <a:pt x="371716" y="1752"/>
                    <a:pt x="392340" y="198"/>
                  </a:cubicBezTo>
                  <a:cubicBezTo>
                    <a:pt x="412963" y="-1356"/>
                    <a:pt x="435493" y="6202"/>
                    <a:pt x="446582" y="23717"/>
                  </a:cubicBezTo>
                  <a:cubicBezTo>
                    <a:pt x="459083" y="43564"/>
                    <a:pt x="453504" y="70685"/>
                    <a:pt x="439449" y="89472"/>
                  </a:cubicBezTo>
                  <a:cubicBezTo>
                    <a:pt x="425394" y="108259"/>
                    <a:pt x="404558" y="120549"/>
                    <a:pt x="384288" y="132273"/>
                  </a:cubicBezTo>
                  <a:cubicBezTo>
                    <a:pt x="259629" y="204384"/>
                    <a:pt x="134052" y="274942"/>
                    <a:pt x="70" y="344228"/>
                  </a:cubicBezTo>
                  <a:close/>
                </a:path>
              </a:pathLst>
            </a:custGeom>
            <a:solidFill>
              <a:schemeClr val="accent3"/>
            </a:solid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sp>
          <p:nvSpPr>
            <p:cNvPr id="1191" name="Google Shape;1191;p40"/>
            <p:cNvSpPr/>
            <p:nvPr/>
          </p:nvSpPr>
          <p:spPr>
            <a:xfrm>
              <a:off x="8735767" y="1939200"/>
              <a:ext cx="143235" cy="437689"/>
            </a:xfrm>
            <a:custGeom>
              <a:avLst/>
              <a:gdLst/>
              <a:ahLst/>
              <a:cxnLst/>
              <a:rect l="l" t="t" r="r" b="b"/>
              <a:pathLst>
                <a:path w="143235" h="437689" extrusionOk="0">
                  <a:moveTo>
                    <a:pt x="0" y="437690"/>
                  </a:moveTo>
                  <a:cubicBezTo>
                    <a:pt x="7698" y="296998"/>
                    <a:pt x="40611" y="157649"/>
                    <a:pt x="96690" y="28329"/>
                  </a:cubicBezTo>
                  <a:cubicBezTo>
                    <a:pt x="103612" y="12296"/>
                    <a:pt x="119644" y="-6703"/>
                    <a:pt x="134617" y="2337"/>
                  </a:cubicBezTo>
                  <a:cubicBezTo>
                    <a:pt x="146271" y="9400"/>
                    <a:pt x="143940" y="26704"/>
                    <a:pt x="140126" y="39700"/>
                  </a:cubicBezTo>
                  <a:cubicBezTo>
                    <a:pt x="99657" y="177142"/>
                    <a:pt x="54242" y="313102"/>
                    <a:pt x="0" y="437619"/>
                  </a:cubicBezTo>
                  <a:close/>
                </a:path>
              </a:pathLst>
            </a:custGeom>
            <a:solidFill>
              <a:schemeClr val="accent3"/>
            </a:solid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grpSp>
      <p:grpSp>
        <p:nvGrpSpPr>
          <p:cNvPr id="1192" name="Google Shape;1192;p40"/>
          <p:cNvGrpSpPr/>
          <p:nvPr/>
        </p:nvGrpSpPr>
        <p:grpSpPr>
          <a:xfrm flipH="1">
            <a:off x="1866805" y="2115538"/>
            <a:ext cx="788140" cy="2965544"/>
            <a:chOff x="8686327" y="1939200"/>
            <a:chExt cx="788140" cy="2965544"/>
          </a:xfrm>
        </p:grpSpPr>
        <p:sp>
          <p:nvSpPr>
            <p:cNvPr id="1193" name="Google Shape;1193;p40"/>
            <p:cNvSpPr/>
            <p:nvPr/>
          </p:nvSpPr>
          <p:spPr>
            <a:xfrm rot="10800000">
              <a:off x="8686327" y="4513840"/>
              <a:ext cx="202208" cy="390904"/>
            </a:xfrm>
            <a:custGeom>
              <a:avLst/>
              <a:gdLst/>
              <a:ahLst/>
              <a:cxnLst/>
              <a:rect l="l" t="t" r="r" b="b"/>
              <a:pathLst>
                <a:path w="202208" h="390904" extrusionOk="0">
                  <a:moveTo>
                    <a:pt x="202209" y="390904"/>
                  </a:moveTo>
                  <a:lnTo>
                    <a:pt x="63989" y="160091"/>
                  </a:lnTo>
                  <a:cubicBezTo>
                    <a:pt x="35526" y="112559"/>
                    <a:pt x="6356" y="63119"/>
                    <a:pt x="0" y="8029"/>
                  </a:cubicBezTo>
                  <a:cubicBezTo>
                    <a:pt x="5015" y="-1435"/>
                    <a:pt x="19211" y="-2142"/>
                    <a:pt x="28110" y="3862"/>
                  </a:cubicBezTo>
                  <a:cubicBezTo>
                    <a:pt x="37009" y="9865"/>
                    <a:pt x="41741" y="20106"/>
                    <a:pt x="46120" y="29853"/>
                  </a:cubicBezTo>
                  <a:cubicBezTo>
                    <a:pt x="100433" y="151404"/>
                    <a:pt x="154676" y="272885"/>
                    <a:pt x="202209" y="390904"/>
                  </a:cubicBezTo>
                  <a:close/>
                </a:path>
              </a:pathLst>
            </a:custGeom>
            <a:solidFill>
              <a:schemeClr val="accent3"/>
            </a:solid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sp>
          <p:nvSpPr>
            <p:cNvPr id="1194" name="Google Shape;1194;p40"/>
            <p:cNvSpPr/>
            <p:nvPr/>
          </p:nvSpPr>
          <p:spPr>
            <a:xfrm>
              <a:off x="9009593" y="4100995"/>
              <a:ext cx="403075" cy="194909"/>
            </a:xfrm>
            <a:custGeom>
              <a:avLst/>
              <a:gdLst/>
              <a:ahLst/>
              <a:cxnLst/>
              <a:rect l="l" t="t" r="r" b="b"/>
              <a:pathLst>
                <a:path w="403075" h="194909" extrusionOk="0">
                  <a:moveTo>
                    <a:pt x="70" y="71"/>
                  </a:moveTo>
                  <a:cubicBezTo>
                    <a:pt x="63071" y="63495"/>
                    <a:pt x="136736" y="116395"/>
                    <a:pt x="216970" y="155806"/>
                  </a:cubicBezTo>
                  <a:cubicBezTo>
                    <a:pt x="274814" y="184269"/>
                    <a:pt x="340993" y="206022"/>
                    <a:pt x="403075" y="188789"/>
                  </a:cubicBezTo>
                  <a:cubicBezTo>
                    <a:pt x="395800" y="160962"/>
                    <a:pt x="372281" y="139773"/>
                    <a:pt x="346219" y="127413"/>
                  </a:cubicBezTo>
                  <a:cubicBezTo>
                    <a:pt x="320158" y="115053"/>
                    <a:pt x="291483" y="110109"/>
                    <a:pt x="263372" y="103611"/>
                  </a:cubicBezTo>
                  <a:cubicBezTo>
                    <a:pt x="168943" y="81929"/>
                    <a:pt x="78750" y="42236"/>
                    <a:pt x="0" y="0"/>
                  </a:cubicBezTo>
                  <a:close/>
                </a:path>
              </a:pathLst>
            </a:custGeom>
            <a:solidFill>
              <a:schemeClr val="accent3"/>
            </a:solid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sp>
          <p:nvSpPr>
            <p:cNvPr id="1195" name="Google Shape;1195;p40"/>
            <p:cNvSpPr/>
            <p:nvPr/>
          </p:nvSpPr>
          <p:spPr>
            <a:xfrm flipH="1">
              <a:off x="9038010" y="3448295"/>
              <a:ext cx="436457" cy="94475"/>
            </a:xfrm>
            <a:custGeom>
              <a:avLst/>
              <a:gdLst/>
              <a:ahLst/>
              <a:cxnLst/>
              <a:rect l="l" t="t" r="r" b="b"/>
              <a:pathLst>
                <a:path w="436457" h="94475" extrusionOk="0">
                  <a:moveTo>
                    <a:pt x="436458" y="22343"/>
                  </a:moveTo>
                  <a:cubicBezTo>
                    <a:pt x="393657" y="46498"/>
                    <a:pt x="350079" y="70935"/>
                    <a:pt x="302194" y="81812"/>
                  </a:cubicBezTo>
                  <a:cubicBezTo>
                    <a:pt x="275708" y="87816"/>
                    <a:pt x="248516" y="89511"/>
                    <a:pt x="221395" y="91206"/>
                  </a:cubicBezTo>
                  <a:cubicBezTo>
                    <a:pt x="160372" y="95020"/>
                    <a:pt x="98078" y="98693"/>
                    <a:pt x="39103" y="82448"/>
                  </a:cubicBezTo>
                  <a:cubicBezTo>
                    <a:pt x="23777" y="78210"/>
                    <a:pt x="7038" y="71006"/>
                    <a:pt x="1600" y="56033"/>
                  </a:cubicBezTo>
                  <a:cubicBezTo>
                    <a:pt x="-3485" y="41907"/>
                    <a:pt x="4142" y="25592"/>
                    <a:pt x="16149" y="16552"/>
                  </a:cubicBezTo>
                  <a:cubicBezTo>
                    <a:pt x="28156" y="7511"/>
                    <a:pt x="43482" y="4263"/>
                    <a:pt x="58385" y="2426"/>
                  </a:cubicBezTo>
                  <a:cubicBezTo>
                    <a:pt x="180713" y="-12618"/>
                    <a:pt x="303324" y="48264"/>
                    <a:pt x="436458" y="22343"/>
                  </a:cubicBezTo>
                  <a:close/>
                </a:path>
              </a:pathLst>
            </a:custGeom>
            <a:solidFill>
              <a:schemeClr val="accent3"/>
            </a:solid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sp>
          <p:nvSpPr>
            <p:cNvPr id="1196" name="Google Shape;1196;p40"/>
            <p:cNvSpPr/>
            <p:nvPr/>
          </p:nvSpPr>
          <p:spPr>
            <a:xfrm>
              <a:off x="8981341" y="2513145"/>
              <a:ext cx="453529" cy="344228"/>
            </a:xfrm>
            <a:custGeom>
              <a:avLst/>
              <a:gdLst/>
              <a:ahLst/>
              <a:cxnLst/>
              <a:rect l="l" t="t" r="r" b="b"/>
              <a:pathLst>
                <a:path w="453529" h="344228" extrusionOk="0">
                  <a:moveTo>
                    <a:pt x="0" y="344228"/>
                  </a:moveTo>
                  <a:cubicBezTo>
                    <a:pt x="77691" y="207563"/>
                    <a:pt x="195075" y="93781"/>
                    <a:pt x="334142" y="20539"/>
                  </a:cubicBezTo>
                  <a:cubicBezTo>
                    <a:pt x="352435" y="10863"/>
                    <a:pt x="371716" y="1752"/>
                    <a:pt x="392340" y="198"/>
                  </a:cubicBezTo>
                  <a:cubicBezTo>
                    <a:pt x="412963" y="-1356"/>
                    <a:pt x="435493" y="6202"/>
                    <a:pt x="446582" y="23717"/>
                  </a:cubicBezTo>
                  <a:cubicBezTo>
                    <a:pt x="459083" y="43564"/>
                    <a:pt x="453504" y="70685"/>
                    <a:pt x="439449" y="89472"/>
                  </a:cubicBezTo>
                  <a:cubicBezTo>
                    <a:pt x="425394" y="108259"/>
                    <a:pt x="404558" y="120549"/>
                    <a:pt x="384288" y="132273"/>
                  </a:cubicBezTo>
                  <a:cubicBezTo>
                    <a:pt x="259629" y="204384"/>
                    <a:pt x="134052" y="274942"/>
                    <a:pt x="70" y="344228"/>
                  </a:cubicBezTo>
                  <a:close/>
                </a:path>
              </a:pathLst>
            </a:custGeom>
            <a:solidFill>
              <a:schemeClr val="accent3"/>
            </a:solid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sp>
          <p:nvSpPr>
            <p:cNvPr id="1197" name="Google Shape;1197;p40"/>
            <p:cNvSpPr/>
            <p:nvPr/>
          </p:nvSpPr>
          <p:spPr>
            <a:xfrm>
              <a:off x="8735767" y="1939200"/>
              <a:ext cx="143235" cy="437689"/>
            </a:xfrm>
            <a:custGeom>
              <a:avLst/>
              <a:gdLst/>
              <a:ahLst/>
              <a:cxnLst/>
              <a:rect l="l" t="t" r="r" b="b"/>
              <a:pathLst>
                <a:path w="143235" h="437689" extrusionOk="0">
                  <a:moveTo>
                    <a:pt x="0" y="437690"/>
                  </a:moveTo>
                  <a:cubicBezTo>
                    <a:pt x="7698" y="296998"/>
                    <a:pt x="40611" y="157649"/>
                    <a:pt x="96690" y="28329"/>
                  </a:cubicBezTo>
                  <a:cubicBezTo>
                    <a:pt x="103612" y="12296"/>
                    <a:pt x="119644" y="-6703"/>
                    <a:pt x="134617" y="2337"/>
                  </a:cubicBezTo>
                  <a:cubicBezTo>
                    <a:pt x="146271" y="9400"/>
                    <a:pt x="143940" y="26704"/>
                    <a:pt x="140126" y="39700"/>
                  </a:cubicBezTo>
                  <a:cubicBezTo>
                    <a:pt x="99657" y="177142"/>
                    <a:pt x="54242" y="313102"/>
                    <a:pt x="0" y="437619"/>
                  </a:cubicBezTo>
                  <a:close/>
                </a:path>
              </a:pathLst>
            </a:custGeom>
            <a:solidFill>
              <a:schemeClr val="accent3"/>
            </a:solid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grpSp>
      <p:pic>
        <p:nvPicPr>
          <p:cNvPr id="4" name="Picture 2" descr="C:\Users\INFORSANDI\Downloads\LOGO KABUPATEN OKU SELATAN.png">
            <a:extLst>
              <a:ext uri="{FF2B5EF4-FFF2-40B4-BE49-F238E27FC236}">
                <a16:creationId xmlns="" xmlns:a16="http://schemas.microsoft.com/office/drawing/2014/main" id="{5B1FD2B9-09B8-5039-037C-B32941B13FA9}"/>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447168" y="1593317"/>
            <a:ext cx="1479844" cy="179946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5" name="Google Shape;1420;p42">
            <a:extLst>
              <a:ext uri="{FF2B5EF4-FFF2-40B4-BE49-F238E27FC236}">
                <a16:creationId xmlns="" xmlns:a16="http://schemas.microsoft.com/office/drawing/2014/main" id="{5C4C0AF9-3C42-132B-EF76-5373BA7682F3}"/>
              </a:ext>
            </a:extLst>
          </p:cNvPr>
          <p:cNvGrpSpPr/>
          <p:nvPr/>
        </p:nvGrpSpPr>
        <p:grpSpPr>
          <a:xfrm>
            <a:off x="3644204" y="4720201"/>
            <a:ext cx="411848" cy="411917"/>
            <a:chOff x="6130650" y="4381475"/>
            <a:chExt cx="252950" cy="252950"/>
          </a:xfrm>
        </p:grpSpPr>
        <p:sp>
          <p:nvSpPr>
            <p:cNvPr id="6" name="Google Shape;1421;p42">
              <a:extLst>
                <a:ext uri="{FF2B5EF4-FFF2-40B4-BE49-F238E27FC236}">
                  <a16:creationId xmlns="" xmlns:a16="http://schemas.microsoft.com/office/drawing/2014/main" id="{8F7FCDFA-017A-B376-F967-235C375213C7}"/>
                </a:ext>
              </a:extLst>
            </p:cNvPr>
            <p:cNvSpPr/>
            <p:nvPr/>
          </p:nvSpPr>
          <p:spPr>
            <a:xfrm>
              <a:off x="6130650" y="4381475"/>
              <a:ext cx="252950" cy="252950"/>
            </a:xfrm>
            <a:custGeom>
              <a:avLst/>
              <a:gdLst/>
              <a:ahLst/>
              <a:cxnLst/>
              <a:rect l="l" t="t" r="r" b="b"/>
              <a:pathLst>
                <a:path w="10118" h="10118" extrusionOk="0">
                  <a:moveTo>
                    <a:pt x="5710" y="678"/>
                  </a:moveTo>
                  <a:lnTo>
                    <a:pt x="5835" y="910"/>
                  </a:lnTo>
                  <a:cubicBezTo>
                    <a:pt x="5871" y="928"/>
                    <a:pt x="5906" y="946"/>
                    <a:pt x="5924" y="946"/>
                  </a:cubicBezTo>
                  <a:lnTo>
                    <a:pt x="6263" y="946"/>
                  </a:lnTo>
                  <a:cubicBezTo>
                    <a:pt x="6352" y="946"/>
                    <a:pt x="6406" y="892"/>
                    <a:pt x="6406" y="803"/>
                  </a:cubicBezTo>
                  <a:lnTo>
                    <a:pt x="6406" y="732"/>
                  </a:lnTo>
                  <a:cubicBezTo>
                    <a:pt x="8262" y="1321"/>
                    <a:pt x="9600" y="3034"/>
                    <a:pt x="9600" y="5068"/>
                  </a:cubicBezTo>
                  <a:cubicBezTo>
                    <a:pt x="9600" y="6959"/>
                    <a:pt x="8422" y="8583"/>
                    <a:pt x="6781" y="9261"/>
                  </a:cubicBezTo>
                  <a:cubicBezTo>
                    <a:pt x="7066" y="9011"/>
                    <a:pt x="7566" y="8583"/>
                    <a:pt x="7726" y="8386"/>
                  </a:cubicBezTo>
                  <a:cubicBezTo>
                    <a:pt x="7958" y="8137"/>
                    <a:pt x="7994" y="7726"/>
                    <a:pt x="7994" y="7726"/>
                  </a:cubicBezTo>
                  <a:cubicBezTo>
                    <a:pt x="7994" y="7726"/>
                    <a:pt x="8922" y="7476"/>
                    <a:pt x="8922" y="6798"/>
                  </a:cubicBezTo>
                  <a:cubicBezTo>
                    <a:pt x="8922" y="6334"/>
                    <a:pt x="7994" y="6120"/>
                    <a:pt x="7994" y="6120"/>
                  </a:cubicBezTo>
                  <a:cubicBezTo>
                    <a:pt x="7833" y="5621"/>
                    <a:pt x="7048" y="5335"/>
                    <a:pt x="6406" y="5335"/>
                  </a:cubicBezTo>
                  <a:cubicBezTo>
                    <a:pt x="6263" y="5335"/>
                    <a:pt x="5728" y="5603"/>
                    <a:pt x="5728" y="5603"/>
                  </a:cubicBezTo>
                  <a:lnTo>
                    <a:pt x="5460" y="5460"/>
                  </a:lnTo>
                  <a:lnTo>
                    <a:pt x="5460" y="5068"/>
                  </a:lnTo>
                  <a:cubicBezTo>
                    <a:pt x="5460" y="4996"/>
                    <a:pt x="5425" y="4925"/>
                    <a:pt x="5335" y="4925"/>
                  </a:cubicBezTo>
                  <a:lnTo>
                    <a:pt x="5068" y="4925"/>
                  </a:lnTo>
                  <a:lnTo>
                    <a:pt x="5068" y="4532"/>
                  </a:lnTo>
                  <a:cubicBezTo>
                    <a:pt x="5068" y="4461"/>
                    <a:pt x="5014" y="4407"/>
                    <a:pt x="4943" y="4407"/>
                  </a:cubicBezTo>
                  <a:lnTo>
                    <a:pt x="4800" y="4407"/>
                  </a:lnTo>
                  <a:lnTo>
                    <a:pt x="4657" y="4497"/>
                  </a:lnTo>
                  <a:cubicBezTo>
                    <a:pt x="4616" y="4526"/>
                    <a:pt x="4566" y="4540"/>
                    <a:pt x="4516" y="4540"/>
                  </a:cubicBezTo>
                  <a:cubicBezTo>
                    <a:pt x="4415" y="4540"/>
                    <a:pt x="4312" y="4485"/>
                    <a:pt x="4265" y="4390"/>
                  </a:cubicBezTo>
                  <a:cubicBezTo>
                    <a:pt x="4265" y="4390"/>
                    <a:pt x="4140" y="4193"/>
                    <a:pt x="4140" y="4122"/>
                  </a:cubicBezTo>
                  <a:cubicBezTo>
                    <a:pt x="4140" y="3614"/>
                    <a:pt x="4661" y="3586"/>
                    <a:pt x="4777" y="3586"/>
                  </a:cubicBezTo>
                  <a:cubicBezTo>
                    <a:pt x="4792" y="3586"/>
                    <a:pt x="4800" y="3587"/>
                    <a:pt x="4800" y="3587"/>
                  </a:cubicBezTo>
                  <a:lnTo>
                    <a:pt x="5103" y="3587"/>
                  </a:lnTo>
                  <a:cubicBezTo>
                    <a:pt x="5175" y="3587"/>
                    <a:pt x="5210" y="3640"/>
                    <a:pt x="5228" y="3694"/>
                  </a:cubicBezTo>
                  <a:lnTo>
                    <a:pt x="5300" y="4033"/>
                  </a:lnTo>
                  <a:cubicBezTo>
                    <a:pt x="5317" y="4086"/>
                    <a:pt x="5371" y="4140"/>
                    <a:pt x="5442" y="4140"/>
                  </a:cubicBezTo>
                  <a:lnTo>
                    <a:pt x="5496" y="4140"/>
                  </a:lnTo>
                  <a:cubicBezTo>
                    <a:pt x="5567" y="4140"/>
                    <a:pt x="5621" y="4104"/>
                    <a:pt x="5639" y="4033"/>
                  </a:cubicBezTo>
                  <a:lnTo>
                    <a:pt x="5728" y="3533"/>
                  </a:lnTo>
                  <a:cubicBezTo>
                    <a:pt x="5728" y="3497"/>
                    <a:pt x="5746" y="3462"/>
                    <a:pt x="5781" y="3426"/>
                  </a:cubicBezTo>
                  <a:lnTo>
                    <a:pt x="6156" y="2944"/>
                  </a:lnTo>
                  <a:cubicBezTo>
                    <a:pt x="6227" y="2855"/>
                    <a:pt x="6335" y="2802"/>
                    <a:pt x="6459" y="2802"/>
                  </a:cubicBezTo>
                  <a:lnTo>
                    <a:pt x="6798" y="2802"/>
                  </a:lnTo>
                  <a:cubicBezTo>
                    <a:pt x="6888" y="2802"/>
                    <a:pt x="6923" y="2748"/>
                    <a:pt x="6923" y="2677"/>
                  </a:cubicBezTo>
                  <a:lnTo>
                    <a:pt x="6923" y="2534"/>
                  </a:lnTo>
                  <a:lnTo>
                    <a:pt x="6905" y="2498"/>
                  </a:lnTo>
                  <a:cubicBezTo>
                    <a:pt x="6816" y="2427"/>
                    <a:pt x="6870" y="2266"/>
                    <a:pt x="6995" y="2266"/>
                  </a:cubicBezTo>
                  <a:lnTo>
                    <a:pt x="7066" y="2266"/>
                  </a:lnTo>
                  <a:cubicBezTo>
                    <a:pt x="7155" y="2266"/>
                    <a:pt x="7191" y="2320"/>
                    <a:pt x="7191" y="2409"/>
                  </a:cubicBezTo>
                  <a:cubicBezTo>
                    <a:pt x="7191" y="2480"/>
                    <a:pt x="7262" y="2534"/>
                    <a:pt x="7334" y="2534"/>
                  </a:cubicBezTo>
                  <a:lnTo>
                    <a:pt x="7459" y="2534"/>
                  </a:lnTo>
                  <a:lnTo>
                    <a:pt x="7548" y="2195"/>
                  </a:lnTo>
                  <a:cubicBezTo>
                    <a:pt x="7566" y="2070"/>
                    <a:pt x="7530" y="1963"/>
                    <a:pt x="7423" y="1909"/>
                  </a:cubicBezTo>
                  <a:lnTo>
                    <a:pt x="6299" y="1214"/>
                  </a:lnTo>
                  <a:lnTo>
                    <a:pt x="5996" y="1214"/>
                  </a:lnTo>
                  <a:cubicBezTo>
                    <a:pt x="5853" y="1214"/>
                    <a:pt x="5728" y="1339"/>
                    <a:pt x="5728" y="1463"/>
                  </a:cubicBezTo>
                  <a:lnTo>
                    <a:pt x="5728" y="1606"/>
                  </a:lnTo>
                  <a:cubicBezTo>
                    <a:pt x="5728" y="1695"/>
                    <a:pt x="5674" y="1731"/>
                    <a:pt x="5603" y="1731"/>
                  </a:cubicBezTo>
                  <a:lnTo>
                    <a:pt x="5460" y="1731"/>
                  </a:lnTo>
                  <a:lnTo>
                    <a:pt x="5335" y="1606"/>
                  </a:lnTo>
                  <a:lnTo>
                    <a:pt x="4943" y="1606"/>
                  </a:lnTo>
                  <a:cubicBezTo>
                    <a:pt x="4854" y="1606"/>
                    <a:pt x="4800" y="1553"/>
                    <a:pt x="4800" y="1463"/>
                  </a:cubicBezTo>
                  <a:lnTo>
                    <a:pt x="4800" y="1142"/>
                  </a:lnTo>
                  <a:cubicBezTo>
                    <a:pt x="4800" y="1107"/>
                    <a:pt x="4818" y="1071"/>
                    <a:pt x="4854" y="1035"/>
                  </a:cubicBezTo>
                  <a:lnTo>
                    <a:pt x="5710" y="678"/>
                  </a:lnTo>
                  <a:close/>
                  <a:moveTo>
                    <a:pt x="1731" y="1999"/>
                  </a:moveTo>
                  <a:cubicBezTo>
                    <a:pt x="1856" y="2070"/>
                    <a:pt x="1981" y="2177"/>
                    <a:pt x="1999" y="2266"/>
                  </a:cubicBezTo>
                  <a:lnTo>
                    <a:pt x="1999" y="3105"/>
                  </a:lnTo>
                  <a:cubicBezTo>
                    <a:pt x="1999" y="3176"/>
                    <a:pt x="2017" y="3230"/>
                    <a:pt x="2070" y="3266"/>
                  </a:cubicBezTo>
                  <a:lnTo>
                    <a:pt x="2944" y="4407"/>
                  </a:lnTo>
                  <a:lnTo>
                    <a:pt x="2998" y="4336"/>
                  </a:lnTo>
                  <a:cubicBezTo>
                    <a:pt x="3051" y="4300"/>
                    <a:pt x="3069" y="4229"/>
                    <a:pt x="3034" y="4176"/>
                  </a:cubicBezTo>
                  <a:lnTo>
                    <a:pt x="2873" y="3908"/>
                  </a:lnTo>
                  <a:cubicBezTo>
                    <a:pt x="2812" y="3817"/>
                    <a:pt x="2881" y="3700"/>
                    <a:pt x="2979" y="3700"/>
                  </a:cubicBezTo>
                  <a:cubicBezTo>
                    <a:pt x="2997" y="3700"/>
                    <a:pt x="3015" y="3704"/>
                    <a:pt x="3034" y="3712"/>
                  </a:cubicBezTo>
                  <a:cubicBezTo>
                    <a:pt x="3069" y="3729"/>
                    <a:pt x="3105" y="3747"/>
                    <a:pt x="3105" y="3783"/>
                  </a:cubicBezTo>
                  <a:lnTo>
                    <a:pt x="3551" y="4639"/>
                  </a:lnTo>
                  <a:cubicBezTo>
                    <a:pt x="3605" y="4729"/>
                    <a:pt x="3694" y="4818"/>
                    <a:pt x="3783" y="4836"/>
                  </a:cubicBezTo>
                  <a:lnTo>
                    <a:pt x="4372" y="5032"/>
                  </a:lnTo>
                  <a:cubicBezTo>
                    <a:pt x="4408" y="5050"/>
                    <a:pt x="4443" y="5085"/>
                    <a:pt x="4443" y="5103"/>
                  </a:cubicBezTo>
                  <a:lnTo>
                    <a:pt x="4479" y="5175"/>
                  </a:lnTo>
                  <a:cubicBezTo>
                    <a:pt x="4532" y="5264"/>
                    <a:pt x="4622" y="5317"/>
                    <a:pt x="4729" y="5317"/>
                  </a:cubicBezTo>
                  <a:lnTo>
                    <a:pt x="4889" y="5317"/>
                  </a:lnTo>
                  <a:cubicBezTo>
                    <a:pt x="4925" y="5317"/>
                    <a:pt x="4961" y="5353"/>
                    <a:pt x="4996" y="5371"/>
                  </a:cubicBezTo>
                  <a:lnTo>
                    <a:pt x="5175" y="5621"/>
                  </a:lnTo>
                  <a:cubicBezTo>
                    <a:pt x="5193" y="5674"/>
                    <a:pt x="5264" y="5728"/>
                    <a:pt x="5317" y="5728"/>
                  </a:cubicBezTo>
                  <a:lnTo>
                    <a:pt x="5603" y="5799"/>
                  </a:lnTo>
                  <a:cubicBezTo>
                    <a:pt x="5674" y="5817"/>
                    <a:pt x="5728" y="5906"/>
                    <a:pt x="5692" y="5978"/>
                  </a:cubicBezTo>
                  <a:cubicBezTo>
                    <a:pt x="5692" y="5978"/>
                    <a:pt x="5478" y="6192"/>
                    <a:pt x="5478" y="6495"/>
                  </a:cubicBezTo>
                  <a:cubicBezTo>
                    <a:pt x="5478" y="7369"/>
                    <a:pt x="6281" y="7619"/>
                    <a:pt x="6281" y="7833"/>
                  </a:cubicBezTo>
                  <a:cubicBezTo>
                    <a:pt x="6281" y="8369"/>
                    <a:pt x="6192" y="9118"/>
                    <a:pt x="6174" y="9421"/>
                  </a:cubicBezTo>
                  <a:cubicBezTo>
                    <a:pt x="5817" y="9493"/>
                    <a:pt x="5460" y="9546"/>
                    <a:pt x="5086" y="9546"/>
                  </a:cubicBezTo>
                  <a:cubicBezTo>
                    <a:pt x="5064" y="9546"/>
                    <a:pt x="5042" y="9547"/>
                    <a:pt x="5020" y="9547"/>
                  </a:cubicBezTo>
                  <a:cubicBezTo>
                    <a:pt x="2552" y="9547"/>
                    <a:pt x="536" y="7544"/>
                    <a:pt x="536" y="5068"/>
                  </a:cubicBezTo>
                  <a:cubicBezTo>
                    <a:pt x="536" y="3890"/>
                    <a:pt x="1000" y="2819"/>
                    <a:pt x="1731" y="1999"/>
                  </a:cubicBezTo>
                  <a:close/>
                  <a:moveTo>
                    <a:pt x="5068" y="0"/>
                  </a:moveTo>
                  <a:cubicBezTo>
                    <a:pt x="2266" y="0"/>
                    <a:pt x="0" y="2266"/>
                    <a:pt x="0" y="5068"/>
                  </a:cubicBezTo>
                  <a:cubicBezTo>
                    <a:pt x="0" y="7851"/>
                    <a:pt x="2266" y="10117"/>
                    <a:pt x="5068" y="10117"/>
                  </a:cubicBezTo>
                  <a:cubicBezTo>
                    <a:pt x="7869" y="10117"/>
                    <a:pt x="10117" y="7851"/>
                    <a:pt x="10117" y="5068"/>
                  </a:cubicBezTo>
                  <a:cubicBezTo>
                    <a:pt x="10117" y="2266"/>
                    <a:pt x="7869" y="0"/>
                    <a:pt x="5068"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dirty="0">
                <a:latin typeface="Roboto" panose="02000000000000000000" pitchFamily="2" charset="0"/>
                <a:ea typeface="Roboto" panose="02000000000000000000" pitchFamily="2" charset="0"/>
              </a:endParaRPr>
            </a:p>
          </p:txBody>
        </p:sp>
        <p:sp>
          <p:nvSpPr>
            <p:cNvPr id="7" name="Google Shape;1422;p42">
              <a:extLst>
                <a:ext uri="{FF2B5EF4-FFF2-40B4-BE49-F238E27FC236}">
                  <a16:creationId xmlns="" xmlns:a16="http://schemas.microsoft.com/office/drawing/2014/main" id="{1EB18757-FFF9-2877-433E-E17B76D5C039}"/>
                </a:ext>
              </a:extLst>
            </p:cNvPr>
            <p:cNvSpPr/>
            <p:nvPr/>
          </p:nvSpPr>
          <p:spPr>
            <a:xfrm>
              <a:off x="6266250" y="4488650"/>
              <a:ext cx="34375" cy="11325"/>
            </a:xfrm>
            <a:custGeom>
              <a:avLst/>
              <a:gdLst/>
              <a:ahLst/>
              <a:cxnLst/>
              <a:rect l="l" t="t" r="r" b="b"/>
              <a:pathLst>
                <a:path w="1375" h="453" extrusionOk="0">
                  <a:moveTo>
                    <a:pt x="572" y="0"/>
                  </a:moveTo>
                  <a:cubicBezTo>
                    <a:pt x="549" y="0"/>
                    <a:pt x="527" y="4"/>
                    <a:pt x="500" y="13"/>
                  </a:cubicBezTo>
                  <a:lnTo>
                    <a:pt x="36" y="120"/>
                  </a:lnTo>
                  <a:cubicBezTo>
                    <a:pt x="1" y="138"/>
                    <a:pt x="1" y="192"/>
                    <a:pt x="36" y="245"/>
                  </a:cubicBezTo>
                  <a:lnTo>
                    <a:pt x="661" y="245"/>
                  </a:lnTo>
                  <a:cubicBezTo>
                    <a:pt x="696" y="245"/>
                    <a:pt x="732" y="245"/>
                    <a:pt x="750" y="263"/>
                  </a:cubicBezTo>
                  <a:lnTo>
                    <a:pt x="1214" y="442"/>
                  </a:lnTo>
                  <a:cubicBezTo>
                    <a:pt x="1233" y="449"/>
                    <a:pt x="1252" y="453"/>
                    <a:pt x="1269" y="453"/>
                  </a:cubicBezTo>
                  <a:cubicBezTo>
                    <a:pt x="1331" y="453"/>
                    <a:pt x="1374" y="408"/>
                    <a:pt x="1374" y="352"/>
                  </a:cubicBezTo>
                  <a:cubicBezTo>
                    <a:pt x="1374" y="281"/>
                    <a:pt x="1339" y="228"/>
                    <a:pt x="1285" y="228"/>
                  </a:cubicBezTo>
                  <a:lnTo>
                    <a:pt x="643" y="13"/>
                  </a:lnTo>
                  <a:cubicBezTo>
                    <a:pt x="616" y="4"/>
                    <a:pt x="594" y="0"/>
                    <a:pt x="572"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panose="02000000000000000000" pitchFamily="2" charset="0"/>
                <a:ea typeface="Roboto" panose="02000000000000000000" pitchFamily="2" charset="0"/>
              </a:endParaRPr>
            </a:p>
          </p:txBody>
        </p:sp>
      </p:grpSp>
      <p:sp>
        <p:nvSpPr>
          <p:cNvPr id="9" name="TextBox 8">
            <a:extLst>
              <a:ext uri="{FF2B5EF4-FFF2-40B4-BE49-F238E27FC236}">
                <a16:creationId xmlns="" xmlns:a16="http://schemas.microsoft.com/office/drawing/2014/main" id="{FF637A1A-D954-D3C6-F7F8-9CEEC33F6362}"/>
              </a:ext>
            </a:extLst>
          </p:cNvPr>
          <p:cNvSpPr txBox="1"/>
          <p:nvPr/>
        </p:nvSpPr>
        <p:spPr>
          <a:xfrm>
            <a:off x="2790736" y="5129143"/>
            <a:ext cx="2277938" cy="276999"/>
          </a:xfrm>
          <a:prstGeom prst="rect">
            <a:avLst/>
          </a:prstGeom>
          <a:noFill/>
        </p:spPr>
        <p:txBody>
          <a:bodyPr wrap="square">
            <a:spAutoFit/>
          </a:bodyPr>
          <a:lstStyle/>
          <a:p>
            <a:r>
              <a:rPr lang="en-ID" sz="1200" dirty="0" smtClean="0">
                <a:latin typeface="Roboto" panose="02000000000000000000" pitchFamily="2" charset="0"/>
                <a:ea typeface="Roboto" panose="02000000000000000000" pitchFamily="2" charset="0"/>
              </a:rPr>
              <a:t>www. o</a:t>
            </a:r>
            <a:r>
              <a:rPr lang="en" sz="1200" dirty="0">
                <a:latin typeface="Roboto" panose="02000000000000000000" pitchFamily="2" charset="0"/>
                <a:ea typeface="Roboto" panose="02000000000000000000" pitchFamily="2" charset="0"/>
              </a:rPr>
              <a:t>kuselatankab.go.id</a:t>
            </a:r>
            <a:endParaRPr lang="en-ID" sz="1200" dirty="0">
              <a:latin typeface="Roboto" panose="02000000000000000000" pitchFamily="2" charset="0"/>
              <a:ea typeface="Roboto" panose="02000000000000000000" pitchFamily="2" charset="0"/>
            </a:endParaRPr>
          </a:p>
        </p:txBody>
      </p:sp>
      <p:sp>
        <p:nvSpPr>
          <p:cNvPr id="10" name="TextBox 9">
            <a:extLst>
              <a:ext uri="{FF2B5EF4-FFF2-40B4-BE49-F238E27FC236}">
                <a16:creationId xmlns="" xmlns:a16="http://schemas.microsoft.com/office/drawing/2014/main" id="{CB719DA4-3AD2-7B6F-DBFD-06232825F80A}"/>
              </a:ext>
            </a:extLst>
          </p:cNvPr>
          <p:cNvSpPr txBox="1"/>
          <p:nvPr/>
        </p:nvSpPr>
        <p:spPr>
          <a:xfrm>
            <a:off x="5246768" y="5130875"/>
            <a:ext cx="2277938" cy="276999"/>
          </a:xfrm>
          <a:prstGeom prst="rect">
            <a:avLst/>
          </a:prstGeom>
          <a:noFill/>
        </p:spPr>
        <p:txBody>
          <a:bodyPr wrap="square">
            <a:spAutoFit/>
          </a:bodyPr>
          <a:lstStyle/>
          <a:p>
            <a:r>
              <a:rPr lang="en-US" sz="1200" dirty="0" err="1">
                <a:latin typeface="Roboto" panose="02000000000000000000" pitchFamily="2" charset="0"/>
                <a:ea typeface="Roboto" panose="02000000000000000000" pitchFamily="2" charset="0"/>
              </a:rPr>
              <a:t>Pemkab</a:t>
            </a:r>
            <a:r>
              <a:rPr lang="en-US" sz="1200" dirty="0">
                <a:latin typeface="Roboto" panose="02000000000000000000" pitchFamily="2" charset="0"/>
                <a:ea typeface="Roboto" panose="02000000000000000000" pitchFamily="2" charset="0"/>
              </a:rPr>
              <a:t> OKU Selatan</a:t>
            </a:r>
            <a:endParaRPr lang="en-ID" sz="1200" dirty="0">
              <a:latin typeface="Roboto" panose="02000000000000000000" pitchFamily="2" charset="0"/>
              <a:ea typeface="Roboto" panose="02000000000000000000" pitchFamily="2" charset="0"/>
            </a:endParaRPr>
          </a:p>
        </p:txBody>
      </p:sp>
      <p:sp>
        <p:nvSpPr>
          <p:cNvPr id="11" name="TextBox 10">
            <a:extLst>
              <a:ext uri="{FF2B5EF4-FFF2-40B4-BE49-F238E27FC236}">
                <a16:creationId xmlns="" xmlns:a16="http://schemas.microsoft.com/office/drawing/2014/main" id="{D248E4EA-B038-CB91-9E90-861866742429}"/>
              </a:ext>
            </a:extLst>
          </p:cNvPr>
          <p:cNvSpPr txBox="1"/>
          <p:nvPr/>
        </p:nvSpPr>
        <p:spPr>
          <a:xfrm>
            <a:off x="7612812" y="5122602"/>
            <a:ext cx="1628625" cy="276999"/>
          </a:xfrm>
          <a:prstGeom prst="rect">
            <a:avLst/>
          </a:prstGeom>
          <a:noFill/>
        </p:spPr>
        <p:txBody>
          <a:bodyPr wrap="square">
            <a:spAutoFit/>
          </a:bodyPr>
          <a:lstStyle/>
          <a:p>
            <a:r>
              <a:rPr lang="en-US" sz="1200" dirty="0" err="1" smtClean="0">
                <a:latin typeface="Roboto" panose="02000000000000000000" pitchFamily="2" charset="0"/>
                <a:ea typeface="Roboto" panose="02000000000000000000" pitchFamily="2" charset="0"/>
              </a:rPr>
              <a:t>Pemkab_okuselatan</a:t>
            </a:r>
            <a:endParaRPr lang="en-ID" sz="1200" dirty="0">
              <a:latin typeface="Roboto" panose="02000000000000000000" pitchFamily="2" charset="0"/>
              <a:ea typeface="Roboto" panose="02000000000000000000" pitchFamily="2" charset="0"/>
            </a:endParaRPr>
          </a:p>
        </p:txBody>
      </p:sp>
    </p:spTree>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77"/>
                                        </p:tgtEl>
                                        <p:attrNameLst>
                                          <p:attrName>style.visibility</p:attrName>
                                        </p:attrNameLst>
                                      </p:cBhvr>
                                      <p:to>
                                        <p:strVal val="visible"/>
                                      </p:to>
                                    </p:set>
                                    <p:animEffect transition="in" filter="fade">
                                      <p:cBhvr>
                                        <p:cTn id="10" dur="500"/>
                                        <p:tgtEl>
                                          <p:spTgt spid="1177"/>
                                        </p:tgtEl>
                                      </p:cBhvr>
                                    </p:animEffect>
                                  </p:childTnLst>
                                </p:cTn>
                              </p:par>
                              <p:par>
                                <p:cTn id="11" presetID="10" presetClass="entr" presetSubtype="0" fill="hold" nodeType="withEffect">
                                  <p:stCondLst>
                                    <p:cond delay="0"/>
                                  </p:stCondLst>
                                  <p:childTnLst>
                                    <p:set>
                                      <p:cBhvr>
                                        <p:cTn id="12" dur="1" fill="hold">
                                          <p:stCondLst>
                                            <p:cond delay="0"/>
                                          </p:stCondLst>
                                        </p:cTn>
                                        <p:tgtEl>
                                          <p:spTgt spid="1178">
                                            <p:txEl>
                                              <p:pRg st="0" end="0"/>
                                            </p:txEl>
                                          </p:spTgt>
                                        </p:tgtEl>
                                        <p:attrNameLst>
                                          <p:attrName>style.visibility</p:attrName>
                                        </p:attrNameLst>
                                      </p:cBhvr>
                                      <p:to>
                                        <p:strVal val="visible"/>
                                      </p:to>
                                    </p:set>
                                    <p:animEffect transition="in" filter="fade">
                                      <p:cBhvr>
                                        <p:cTn id="13" dur="500"/>
                                        <p:tgtEl>
                                          <p:spTgt spid="1178">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79"/>
                                        </p:tgtEl>
                                        <p:attrNameLst>
                                          <p:attrName>style.visibility</p:attrName>
                                        </p:attrNameLst>
                                      </p:cBhvr>
                                      <p:to>
                                        <p:strVal val="visible"/>
                                      </p:to>
                                    </p:set>
                                    <p:animEffect transition="in" filter="fade">
                                      <p:cBhvr>
                                        <p:cTn id="19" dur="500"/>
                                        <p:tgtEl>
                                          <p:spTgt spid="1179"/>
                                        </p:tgtEl>
                                      </p:cBhvr>
                                    </p:animEffect>
                                  </p:childTnLst>
                                </p:cTn>
                              </p:par>
                              <p:par>
                                <p:cTn id="20" presetID="10" presetClass="entr" presetSubtype="0" fill="hold" nodeType="withEffect">
                                  <p:stCondLst>
                                    <p:cond delay="0"/>
                                  </p:stCondLst>
                                  <p:childTnLst>
                                    <p:set>
                                      <p:cBhvr>
                                        <p:cTn id="21" dur="1" fill="hold">
                                          <p:stCondLst>
                                            <p:cond delay="0"/>
                                          </p:stCondLst>
                                        </p:cTn>
                                        <p:tgtEl>
                                          <p:spTgt spid="1180"/>
                                        </p:tgtEl>
                                        <p:attrNameLst>
                                          <p:attrName>style.visibility</p:attrName>
                                        </p:attrNameLst>
                                      </p:cBhvr>
                                      <p:to>
                                        <p:strVal val="visible"/>
                                      </p:to>
                                    </p:set>
                                    <p:animEffect transition="in" filter="fade">
                                      <p:cBhvr>
                                        <p:cTn id="22" dur="500"/>
                                        <p:tgtEl>
                                          <p:spTgt spid="118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animEffect transition="in" filter="fade">
                                      <p:cBhvr>
                                        <p:cTn id="31"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 grpId="0"/>
      <p:bldP spid="1179" grpId="0" animBg="1"/>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29"/>
          <p:cNvSpPr txBox="1">
            <a:spLocks noGrp="1"/>
          </p:cNvSpPr>
          <p:nvPr>
            <p:ph type="title"/>
          </p:nvPr>
        </p:nvSpPr>
        <p:spPr>
          <a:xfrm>
            <a:off x="1218450" y="634863"/>
            <a:ext cx="9755100" cy="715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b="1" dirty="0">
                <a:latin typeface="Roboto" panose="02000000000000000000" pitchFamily="2" charset="0"/>
                <a:ea typeface="Roboto" panose="02000000000000000000" pitchFamily="2" charset="0"/>
              </a:rPr>
              <a:t>Dasar Hukum</a:t>
            </a:r>
            <a:endParaRPr b="1" dirty="0">
              <a:latin typeface="Roboto" panose="02000000000000000000" pitchFamily="2" charset="0"/>
              <a:ea typeface="Roboto" panose="02000000000000000000" pitchFamily="2" charset="0"/>
            </a:endParaRPr>
          </a:p>
        </p:txBody>
      </p:sp>
      <p:sp>
        <p:nvSpPr>
          <p:cNvPr id="712" name="Google Shape;712;p29"/>
          <p:cNvSpPr txBox="1">
            <a:spLocks noGrp="1"/>
          </p:cNvSpPr>
          <p:nvPr>
            <p:ph type="subTitle" idx="1"/>
          </p:nvPr>
        </p:nvSpPr>
        <p:spPr>
          <a:xfrm>
            <a:off x="1217550" y="1535011"/>
            <a:ext cx="9755100" cy="410400"/>
          </a:xfrm>
          <a:prstGeom prst="rect">
            <a:avLst/>
          </a:prstGeom>
        </p:spPr>
        <p:txBody>
          <a:bodyPr spcFirstLastPara="1" wrap="square" lIns="121900" tIns="121900" rIns="121900" bIns="121900" anchor="ctr" anchorCtr="0">
            <a:noAutofit/>
          </a:bodyPr>
          <a:lstStyle/>
          <a:p>
            <a:pPr marL="12700">
              <a:lnSpc>
                <a:spcPct val="100000"/>
              </a:lnSpc>
              <a:spcBef>
                <a:spcPts val="5"/>
              </a:spcBef>
            </a:pPr>
            <a:r>
              <a:rPr lang="en-ID" sz="1400" b="1" dirty="0" err="1">
                <a:solidFill>
                  <a:schemeClr val="tx1"/>
                </a:solidFill>
                <a:latin typeface="Roboto" panose="02000000000000000000" pitchFamily="2" charset="0"/>
                <a:ea typeface="Roboto" panose="02000000000000000000" pitchFamily="2" charset="0"/>
                <a:cs typeface="Calibri"/>
              </a:rPr>
              <a:t>Undang-Undang</a:t>
            </a:r>
            <a:r>
              <a:rPr lang="en-ID" sz="1400" b="1" dirty="0">
                <a:solidFill>
                  <a:schemeClr val="tx1"/>
                </a:solidFill>
                <a:latin typeface="Roboto" panose="02000000000000000000" pitchFamily="2" charset="0"/>
                <a:ea typeface="Roboto" panose="02000000000000000000" pitchFamily="2" charset="0"/>
                <a:cs typeface="Calibri"/>
              </a:rPr>
              <a:t> No. 14 </a:t>
            </a:r>
            <a:r>
              <a:rPr lang="en-ID" sz="1400" b="1" spc="-55" dirty="0" err="1">
                <a:solidFill>
                  <a:schemeClr val="tx1"/>
                </a:solidFill>
                <a:latin typeface="Roboto" panose="02000000000000000000" pitchFamily="2" charset="0"/>
                <a:ea typeface="Roboto" panose="02000000000000000000" pitchFamily="2" charset="0"/>
                <a:cs typeface="Calibri"/>
              </a:rPr>
              <a:t>Tahun</a:t>
            </a:r>
            <a:r>
              <a:rPr lang="en-ID" sz="1400" b="1" spc="-110" dirty="0">
                <a:solidFill>
                  <a:schemeClr val="tx1"/>
                </a:solidFill>
                <a:latin typeface="Roboto" panose="02000000000000000000" pitchFamily="2" charset="0"/>
                <a:ea typeface="Roboto" panose="02000000000000000000" pitchFamily="2" charset="0"/>
                <a:cs typeface="Calibri"/>
              </a:rPr>
              <a:t> </a:t>
            </a:r>
            <a:r>
              <a:rPr lang="en-ID" sz="1400" b="1" spc="-110" dirty="0" smtClean="0">
                <a:solidFill>
                  <a:schemeClr val="tx1"/>
                </a:solidFill>
                <a:latin typeface="Roboto" panose="02000000000000000000" pitchFamily="2" charset="0"/>
                <a:ea typeface="Roboto" panose="02000000000000000000" pitchFamily="2" charset="0"/>
                <a:cs typeface="Calibri"/>
              </a:rPr>
              <a:t> </a:t>
            </a:r>
            <a:r>
              <a:rPr lang="en-ID" sz="1400" b="1" spc="-5" dirty="0" smtClean="0">
                <a:solidFill>
                  <a:schemeClr val="tx1"/>
                </a:solidFill>
                <a:latin typeface="Roboto" panose="02000000000000000000" pitchFamily="2" charset="0"/>
                <a:ea typeface="Roboto" panose="02000000000000000000" pitchFamily="2" charset="0"/>
                <a:cs typeface="Calibri"/>
              </a:rPr>
              <a:t>2018</a:t>
            </a:r>
            <a:r>
              <a:rPr lang="en-ID" sz="1400" dirty="0" smtClean="0">
                <a:solidFill>
                  <a:schemeClr val="tx1"/>
                </a:solidFill>
                <a:latin typeface="Roboto" panose="02000000000000000000" pitchFamily="2" charset="0"/>
                <a:ea typeface="Roboto" panose="02000000000000000000" pitchFamily="2" charset="0"/>
                <a:cs typeface="Calibri"/>
              </a:rPr>
              <a:t> </a:t>
            </a:r>
            <a:r>
              <a:rPr lang="en-ID" sz="1400" b="1" spc="-30" dirty="0" err="1">
                <a:solidFill>
                  <a:schemeClr val="tx1"/>
                </a:solidFill>
                <a:latin typeface="Roboto" panose="02000000000000000000" pitchFamily="2" charset="0"/>
                <a:ea typeface="Roboto" panose="02000000000000000000" pitchFamily="2" charset="0"/>
                <a:cs typeface="Segoe UI"/>
              </a:rPr>
              <a:t>Tentang</a:t>
            </a:r>
            <a:r>
              <a:rPr lang="en-ID" sz="1400" b="1" spc="-30" dirty="0">
                <a:solidFill>
                  <a:schemeClr val="tx1"/>
                </a:solidFill>
                <a:latin typeface="Roboto" panose="02000000000000000000" pitchFamily="2" charset="0"/>
                <a:ea typeface="Roboto" panose="02000000000000000000" pitchFamily="2" charset="0"/>
                <a:cs typeface="Segoe UI"/>
              </a:rPr>
              <a:t> </a:t>
            </a:r>
            <a:r>
              <a:rPr lang="en-ID" sz="1400" b="1" spc="-5" dirty="0" err="1">
                <a:solidFill>
                  <a:schemeClr val="tx1"/>
                </a:solidFill>
                <a:latin typeface="Roboto" panose="02000000000000000000" pitchFamily="2" charset="0"/>
                <a:ea typeface="Roboto" panose="02000000000000000000" pitchFamily="2" charset="0"/>
                <a:cs typeface="Segoe UI"/>
              </a:rPr>
              <a:t>Keterbukaan</a:t>
            </a:r>
            <a:r>
              <a:rPr lang="en-ID" sz="1400" b="1" spc="-5" dirty="0">
                <a:solidFill>
                  <a:schemeClr val="tx1"/>
                </a:solidFill>
                <a:latin typeface="Roboto" panose="02000000000000000000" pitchFamily="2" charset="0"/>
                <a:ea typeface="Roboto" panose="02000000000000000000" pitchFamily="2" charset="0"/>
                <a:cs typeface="Segoe UI"/>
              </a:rPr>
              <a:t> </a:t>
            </a:r>
            <a:r>
              <a:rPr lang="en-ID" sz="1400" b="1" spc="-5" dirty="0" err="1">
                <a:solidFill>
                  <a:schemeClr val="tx1"/>
                </a:solidFill>
                <a:latin typeface="Roboto" panose="02000000000000000000" pitchFamily="2" charset="0"/>
                <a:ea typeface="Roboto" panose="02000000000000000000" pitchFamily="2" charset="0"/>
                <a:cs typeface="Segoe UI"/>
              </a:rPr>
              <a:t>Informasi</a:t>
            </a:r>
            <a:r>
              <a:rPr lang="en-ID" sz="1400" b="1" spc="-5" dirty="0">
                <a:solidFill>
                  <a:schemeClr val="tx1"/>
                </a:solidFill>
                <a:latin typeface="Roboto" panose="02000000000000000000" pitchFamily="2" charset="0"/>
                <a:ea typeface="Roboto" panose="02000000000000000000" pitchFamily="2" charset="0"/>
                <a:cs typeface="Segoe UI"/>
              </a:rPr>
              <a:t> </a:t>
            </a:r>
            <a:r>
              <a:rPr lang="en-ID" sz="1400" b="1" spc="5" dirty="0">
                <a:solidFill>
                  <a:schemeClr val="tx1"/>
                </a:solidFill>
                <a:latin typeface="Roboto" panose="02000000000000000000" pitchFamily="2" charset="0"/>
                <a:ea typeface="Roboto" panose="02000000000000000000" pitchFamily="2" charset="0"/>
                <a:cs typeface="Segoe UI"/>
              </a:rPr>
              <a:t>Publik.</a:t>
            </a:r>
            <a:endParaRPr sz="1400" dirty="0">
              <a:solidFill>
                <a:schemeClr val="tx1"/>
              </a:solidFill>
              <a:latin typeface="Roboto" panose="02000000000000000000" pitchFamily="2" charset="0"/>
              <a:ea typeface="Roboto" panose="02000000000000000000" pitchFamily="2" charset="0"/>
            </a:endParaRPr>
          </a:p>
        </p:txBody>
      </p:sp>
      <p:sp>
        <p:nvSpPr>
          <p:cNvPr id="713" name="Google Shape;713;p29"/>
          <p:cNvSpPr txBox="1">
            <a:spLocks noGrp="1"/>
          </p:cNvSpPr>
          <p:nvPr>
            <p:ph type="body" idx="5"/>
          </p:nvPr>
        </p:nvSpPr>
        <p:spPr>
          <a:xfrm>
            <a:off x="834995" y="3015203"/>
            <a:ext cx="9755100" cy="865500"/>
          </a:xfrm>
          <a:prstGeom prst="rect">
            <a:avLst/>
          </a:prstGeom>
        </p:spPr>
        <p:txBody>
          <a:bodyPr spcFirstLastPara="1" wrap="square" lIns="121900" tIns="121900" rIns="121900" bIns="121900" anchor="t" anchorCtr="0">
            <a:noAutofit/>
          </a:bodyPr>
          <a:lstStyle/>
          <a:p>
            <a:pPr marL="381000" marR="708660" indent="0" algn="just">
              <a:lnSpc>
                <a:spcPct val="119900"/>
              </a:lnSpc>
              <a:spcBef>
                <a:spcPts val="520"/>
              </a:spcBef>
              <a:buNone/>
            </a:pPr>
            <a:r>
              <a:rPr lang="id-ID" sz="1200" spc="-10" dirty="0">
                <a:latin typeface="Roboto" panose="02000000000000000000" pitchFamily="2" charset="0"/>
                <a:ea typeface="Roboto" panose="02000000000000000000" pitchFamily="2" charset="0"/>
                <a:cs typeface="Segoe UI"/>
              </a:rPr>
              <a:t>Bahwa  </a:t>
            </a:r>
            <a:r>
              <a:rPr lang="id-ID" sz="1200" spc="-5" dirty="0">
                <a:latin typeface="Roboto" panose="02000000000000000000" pitchFamily="2" charset="0"/>
                <a:ea typeface="Roboto" panose="02000000000000000000" pitchFamily="2" charset="0"/>
                <a:cs typeface="Segoe UI"/>
              </a:rPr>
              <a:t>Nama Domain berupa </a:t>
            </a:r>
            <a:r>
              <a:rPr lang="id-ID" sz="1200" dirty="0">
                <a:latin typeface="Roboto" panose="02000000000000000000" pitchFamily="2" charset="0"/>
                <a:ea typeface="Roboto" panose="02000000000000000000" pitchFamily="2" charset="0"/>
                <a:cs typeface="Segoe UI"/>
              </a:rPr>
              <a:t>alamat atau jati diri  </a:t>
            </a:r>
            <a:r>
              <a:rPr lang="id-ID" sz="1200" spc="-5" dirty="0">
                <a:latin typeface="Roboto" panose="02000000000000000000" pitchFamily="2" charset="0"/>
                <a:ea typeface="Roboto" panose="02000000000000000000" pitchFamily="2" charset="0"/>
                <a:cs typeface="Segoe UI"/>
              </a:rPr>
              <a:t>penyelenggara </a:t>
            </a:r>
            <a:r>
              <a:rPr lang="id-ID" sz="1200" dirty="0">
                <a:latin typeface="Roboto" panose="02000000000000000000" pitchFamily="2" charset="0"/>
                <a:ea typeface="Roboto" panose="02000000000000000000" pitchFamily="2" charset="0"/>
                <a:cs typeface="Segoe UI"/>
              </a:rPr>
              <a:t>negara, </a:t>
            </a:r>
            <a:r>
              <a:rPr lang="id-ID" sz="1200" spc="-5" dirty="0">
                <a:latin typeface="Roboto" panose="02000000000000000000" pitchFamily="2" charset="0"/>
                <a:ea typeface="Roboto" panose="02000000000000000000" pitchFamily="2" charset="0"/>
                <a:cs typeface="Segoe UI"/>
              </a:rPr>
              <a:t>Orang, Badan Usaha,  </a:t>
            </a:r>
            <a:r>
              <a:rPr lang="id-ID" sz="1200" dirty="0">
                <a:latin typeface="Roboto" panose="02000000000000000000" pitchFamily="2" charset="0"/>
                <a:ea typeface="Roboto" panose="02000000000000000000" pitchFamily="2" charset="0"/>
                <a:cs typeface="Segoe UI"/>
              </a:rPr>
              <a:t>dan/atau </a:t>
            </a:r>
            <a:r>
              <a:rPr lang="id-ID" sz="1200" spc="-5" dirty="0">
                <a:latin typeface="Roboto" panose="02000000000000000000" pitchFamily="2" charset="0"/>
                <a:ea typeface="Roboto" panose="02000000000000000000" pitchFamily="2" charset="0"/>
                <a:cs typeface="Segoe UI"/>
              </a:rPr>
              <a:t>masyarakat, yang harus dikelola oleh  </a:t>
            </a:r>
            <a:r>
              <a:rPr lang="id-ID" sz="1200" dirty="0">
                <a:latin typeface="Roboto" panose="02000000000000000000" pitchFamily="2" charset="0"/>
                <a:ea typeface="Roboto" panose="02000000000000000000" pitchFamily="2" charset="0"/>
                <a:cs typeface="Segoe UI"/>
              </a:rPr>
              <a:t>pemerintah dan/atau</a:t>
            </a:r>
            <a:r>
              <a:rPr lang="id-ID" sz="1200" spc="30" dirty="0">
                <a:latin typeface="Roboto" panose="02000000000000000000" pitchFamily="2" charset="0"/>
                <a:ea typeface="Roboto" panose="02000000000000000000" pitchFamily="2" charset="0"/>
                <a:cs typeface="Segoe UI"/>
              </a:rPr>
              <a:t> </a:t>
            </a:r>
            <a:r>
              <a:rPr lang="id-ID" sz="1200" spc="-5" dirty="0">
                <a:latin typeface="Roboto" panose="02000000000000000000" pitchFamily="2" charset="0"/>
                <a:ea typeface="Roboto" panose="02000000000000000000" pitchFamily="2" charset="0"/>
                <a:cs typeface="Segoe UI"/>
              </a:rPr>
              <a:t>masyarakat;</a:t>
            </a:r>
          </a:p>
          <a:p>
            <a:pPr marL="0" lvl="0" indent="0" algn="just" rtl="0">
              <a:spcBef>
                <a:spcPts val="2100"/>
              </a:spcBef>
              <a:spcAft>
                <a:spcPts val="0"/>
              </a:spcAft>
              <a:buNone/>
            </a:pPr>
            <a:endParaRPr dirty="0">
              <a:latin typeface="Roboto" panose="02000000000000000000" pitchFamily="2" charset="0"/>
              <a:ea typeface="Roboto" panose="02000000000000000000" pitchFamily="2" charset="0"/>
            </a:endParaRPr>
          </a:p>
          <a:p>
            <a:pPr marL="0" lvl="0" indent="0" algn="just" rtl="0">
              <a:spcBef>
                <a:spcPts val="2100"/>
              </a:spcBef>
              <a:spcAft>
                <a:spcPts val="2100"/>
              </a:spcAft>
              <a:buNone/>
            </a:pPr>
            <a:endParaRPr dirty="0">
              <a:latin typeface="Roboto" panose="02000000000000000000" pitchFamily="2" charset="0"/>
              <a:ea typeface="Roboto" panose="02000000000000000000" pitchFamily="2" charset="0"/>
            </a:endParaRPr>
          </a:p>
        </p:txBody>
      </p:sp>
      <p:sp>
        <p:nvSpPr>
          <p:cNvPr id="714" name="Google Shape;714;p29"/>
          <p:cNvSpPr txBox="1">
            <a:spLocks noGrp="1"/>
          </p:cNvSpPr>
          <p:nvPr>
            <p:ph type="subTitle" idx="2"/>
          </p:nvPr>
        </p:nvSpPr>
        <p:spPr>
          <a:xfrm>
            <a:off x="1217550" y="2712431"/>
            <a:ext cx="9755100" cy="410400"/>
          </a:xfrm>
          <a:prstGeom prst="rect">
            <a:avLst/>
          </a:prstGeom>
        </p:spPr>
        <p:txBody>
          <a:bodyPr spcFirstLastPara="1" wrap="square" lIns="121900" tIns="121900" rIns="121900" bIns="121900" anchor="ctr" anchorCtr="0">
            <a:noAutofit/>
          </a:bodyPr>
          <a:lstStyle/>
          <a:p>
            <a:pPr marL="12700">
              <a:lnSpc>
                <a:spcPct val="100000"/>
              </a:lnSpc>
            </a:pPr>
            <a:r>
              <a:rPr lang="id-ID" sz="1400" b="1" spc="-15" dirty="0">
                <a:solidFill>
                  <a:schemeClr val="tx1"/>
                </a:solidFill>
                <a:latin typeface="Roboto" panose="02000000000000000000" pitchFamily="2" charset="0"/>
                <a:ea typeface="Roboto" panose="02000000000000000000" pitchFamily="2" charset="0"/>
                <a:cs typeface="Calibri"/>
              </a:rPr>
              <a:t>Permen </a:t>
            </a:r>
            <a:r>
              <a:rPr lang="id-ID" sz="1400" b="1" spc="-25" dirty="0">
                <a:solidFill>
                  <a:schemeClr val="tx1"/>
                </a:solidFill>
                <a:latin typeface="Roboto" panose="02000000000000000000" pitchFamily="2" charset="0"/>
                <a:ea typeface="Roboto" panose="02000000000000000000" pitchFamily="2" charset="0"/>
                <a:cs typeface="Calibri"/>
              </a:rPr>
              <a:t>Kominfo </a:t>
            </a:r>
            <a:r>
              <a:rPr lang="id-ID" sz="1400" b="1" dirty="0">
                <a:solidFill>
                  <a:schemeClr val="tx1"/>
                </a:solidFill>
                <a:latin typeface="Roboto" panose="02000000000000000000" pitchFamily="2" charset="0"/>
                <a:ea typeface="Roboto" panose="02000000000000000000" pitchFamily="2" charset="0"/>
                <a:cs typeface="Calibri"/>
              </a:rPr>
              <a:t>No. 23 </a:t>
            </a:r>
            <a:r>
              <a:rPr lang="id-ID" sz="1400" b="1" spc="-55" dirty="0">
                <a:solidFill>
                  <a:schemeClr val="tx1"/>
                </a:solidFill>
                <a:latin typeface="Roboto" panose="02000000000000000000" pitchFamily="2" charset="0"/>
                <a:ea typeface="Roboto" panose="02000000000000000000" pitchFamily="2" charset="0"/>
                <a:cs typeface="Calibri"/>
              </a:rPr>
              <a:t>Tahun</a:t>
            </a:r>
            <a:r>
              <a:rPr lang="id-ID" sz="1400" b="1" spc="-85" dirty="0">
                <a:solidFill>
                  <a:schemeClr val="tx1"/>
                </a:solidFill>
                <a:latin typeface="Roboto" panose="02000000000000000000" pitchFamily="2" charset="0"/>
                <a:ea typeface="Roboto" panose="02000000000000000000" pitchFamily="2" charset="0"/>
                <a:cs typeface="Calibri"/>
              </a:rPr>
              <a:t> </a:t>
            </a:r>
            <a:r>
              <a:rPr lang="id-ID" sz="1400" b="1" spc="-5" dirty="0">
                <a:solidFill>
                  <a:schemeClr val="tx1"/>
                </a:solidFill>
                <a:latin typeface="Roboto" panose="02000000000000000000" pitchFamily="2" charset="0"/>
                <a:ea typeface="Roboto" panose="02000000000000000000" pitchFamily="2" charset="0"/>
                <a:cs typeface="Calibri"/>
              </a:rPr>
              <a:t>2013</a:t>
            </a:r>
            <a:r>
              <a:rPr lang="en-US" sz="1400" dirty="0">
                <a:solidFill>
                  <a:schemeClr val="tx1"/>
                </a:solidFill>
                <a:latin typeface="Roboto" panose="02000000000000000000" pitchFamily="2" charset="0"/>
                <a:ea typeface="Roboto" panose="02000000000000000000" pitchFamily="2" charset="0"/>
                <a:cs typeface="Calibri"/>
              </a:rPr>
              <a:t> </a:t>
            </a:r>
            <a:r>
              <a:rPr lang="id-ID" sz="1400" b="1" spc="-30" dirty="0">
                <a:solidFill>
                  <a:schemeClr val="tx1"/>
                </a:solidFill>
                <a:latin typeface="Roboto" panose="02000000000000000000" pitchFamily="2" charset="0"/>
                <a:ea typeface="Roboto" panose="02000000000000000000" pitchFamily="2" charset="0"/>
                <a:cs typeface="Segoe UI"/>
              </a:rPr>
              <a:t>Tentang </a:t>
            </a:r>
            <a:r>
              <a:rPr lang="id-ID" sz="1400" b="1" spc="-10" dirty="0">
                <a:solidFill>
                  <a:schemeClr val="tx1"/>
                </a:solidFill>
                <a:latin typeface="Roboto" panose="02000000000000000000" pitchFamily="2" charset="0"/>
                <a:ea typeface="Roboto" panose="02000000000000000000" pitchFamily="2" charset="0"/>
                <a:cs typeface="Segoe UI"/>
              </a:rPr>
              <a:t>Pengelolaan </a:t>
            </a:r>
            <a:r>
              <a:rPr lang="id-ID" sz="1400" b="1" spc="-5" dirty="0">
                <a:solidFill>
                  <a:schemeClr val="tx1"/>
                </a:solidFill>
                <a:latin typeface="Roboto" panose="02000000000000000000" pitchFamily="2" charset="0"/>
                <a:ea typeface="Roboto" panose="02000000000000000000" pitchFamily="2" charset="0"/>
                <a:cs typeface="Segoe UI"/>
              </a:rPr>
              <a:t>Nama Domain. </a:t>
            </a:r>
          </a:p>
        </p:txBody>
      </p:sp>
      <p:sp>
        <p:nvSpPr>
          <p:cNvPr id="715" name="Google Shape;715;p29"/>
          <p:cNvSpPr txBox="1">
            <a:spLocks noGrp="1"/>
          </p:cNvSpPr>
          <p:nvPr>
            <p:ph type="body" idx="6"/>
          </p:nvPr>
        </p:nvSpPr>
        <p:spPr>
          <a:xfrm>
            <a:off x="1215750" y="4402445"/>
            <a:ext cx="9756900" cy="865500"/>
          </a:xfrm>
          <a:prstGeom prst="rect">
            <a:avLst/>
          </a:prstGeom>
        </p:spPr>
        <p:txBody>
          <a:bodyPr spcFirstLastPara="1" wrap="square" lIns="121900" tIns="121900" rIns="121900" bIns="121900" anchor="ctr" anchorCtr="0">
            <a:noAutofit/>
          </a:bodyPr>
          <a:lstStyle/>
          <a:p>
            <a:pPr marL="0" indent="0" algn="just">
              <a:lnSpc>
                <a:spcPct val="150000"/>
              </a:lnSpc>
              <a:spcBef>
                <a:spcPts val="2220"/>
              </a:spcBef>
              <a:buNone/>
            </a:pPr>
            <a:r>
              <a:rPr lang="x-none" sz="1200" dirty="0">
                <a:solidFill>
                  <a:schemeClr val="tx1"/>
                </a:solidFill>
                <a:latin typeface="Roboto" panose="02000000000000000000" pitchFamily="2" charset="0"/>
                <a:ea typeface="Roboto" panose="02000000000000000000" pitchFamily="2" charset="0"/>
                <a:cs typeface="Segoe UI"/>
              </a:rPr>
              <a:t>Bahwa dalam rangka menunjang pengembangan Pemerintah yang berbasis Elektronik atau E-Gover</a:t>
            </a:r>
            <a:r>
              <a:rPr lang="id-ID" sz="1200" dirty="0">
                <a:solidFill>
                  <a:schemeClr val="tx1"/>
                </a:solidFill>
                <a:latin typeface="Roboto" panose="02000000000000000000" pitchFamily="2" charset="0"/>
                <a:ea typeface="Roboto" panose="02000000000000000000" pitchFamily="2" charset="0"/>
                <a:cs typeface="Segoe UI"/>
              </a:rPr>
              <a:t>n</a:t>
            </a:r>
            <a:r>
              <a:rPr lang="x-none" sz="1200" dirty="0">
                <a:solidFill>
                  <a:schemeClr val="tx1"/>
                </a:solidFill>
                <a:latin typeface="Roboto" panose="02000000000000000000" pitchFamily="2" charset="0"/>
                <a:ea typeface="Roboto" panose="02000000000000000000" pitchFamily="2" charset="0"/>
                <a:cs typeface="Segoe UI"/>
              </a:rPr>
              <a:t>ment Maka diperlukan Optimalisasi penggunaan Website dan Media Sosial Resmi Pemerintah Kabupaten.</a:t>
            </a:r>
          </a:p>
          <a:p>
            <a:pPr marL="0" lvl="0" indent="0" algn="l" rtl="0">
              <a:spcBef>
                <a:spcPts val="2100"/>
              </a:spcBef>
              <a:spcAft>
                <a:spcPts val="2100"/>
              </a:spcAft>
              <a:buNone/>
            </a:pPr>
            <a:endParaRPr sz="1200" dirty="0">
              <a:latin typeface="Roboto" panose="02000000000000000000" pitchFamily="2" charset="0"/>
              <a:ea typeface="Roboto" panose="02000000000000000000" pitchFamily="2" charset="0"/>
            </a:endParaRPr>
          </a:p>
        </p:txBody>
      </p:sp>
      <p:sp>
        <p:nvSpPr>
          <p:cNvPr id="716" name="Google Shape;716;p29"/>
          <p:cNvSpPr txBox="1">
            <a:spLocks noGrp="1"/>
          </p:cNvSpPr>
          <p:nvPr>
            <p:ph type="subTitle" idx="3"/>
          </p:nvPr>
        </p:nvSpPr>
        <p:spPr>
          <a:xfrm>
            <a:off x="1217550" y="3911660"/>
            <a:ext cx="9755100" cy="410400"/>
          </a:xfrm>
          <a:prstGeom prst="rect">
            <a:avLst/>
          </a:prstGeom>
        </p:spPr>
        <p:txBody>
          <a:bodyPr spcFirstLastPara="1" wrap="square" lIns="121900" tIns="121900" rIns="121900" bIns="121900" anchor="b" anchorCtr="0">
            <a:noAutofit/>
          </a:bodyPr>
          <a:lstStyle/>
          <a:p>
            <a:pPr marL="12700">
              <a:lnSpc>
                <a:spcPct val="100000"/>
              </a:lnSpc>
              <a:spcBef>
                <a:spcPts val="2220"/>
              </a:spcBef>
            </a:pPr>
            <a:r>
              <a:rPr lang="en-ID" sz="1400" b="1" dirty="0" err="1">
                <a:latin typeface="Roboto" panose="02000000000000000000" pitchFamily="2" charset="0"/>
                <a:ea typeface="Roboto" panose="02000000000000000000" pitchFamily="2" charset="0"/>
                <a:cs typeface="Segoe UI"/>
              </a:rPr>
              <a:t>Perbup</a:t>
            </a:r>
            <a:r>
              <a:rPr lang="en-ID" sz="1400" b="1" dirty="0">
                <a:latin typeface="Roboto" panose="02000000000000000000" pitchFamily="2" charset="0"/>
                <a:ea typeface="Roboto" panose="02000000000000000000" pitchFamily="2" charset="0"/>
                <a:cs typeface="Segoe UI"/>
              </a:rPr>
              <a:t> </a:t>
            </a:r>
            <a:r>
              <a:rPr lang="en-ID" sz="1400" b="1" dirty="0" err="1">
                <a:latin typeface="Roboto" panose="02000000000000000000" pitchFamily="2" charset="0"/>
                <a:ea typeface="Roboto" panose="02000000000000000000" pitchFamily="2" charset="0"/>
                <a:cs typeface="Segoe UI"/>
              </a:rPr>
              <a:t>Kab</a:t>
            </a:r>
            <a:r>
              <a:rPr lang="en-ID" sz="1400" b="1" dirty="0">
                <a:latin typeface="Roboto" panose="02000000000000000000" pitchFamily="2" charset="0"/>
                <a:ea typeface="Roboto" panose="02000000000000000000" pitchFamily="2" charset="0"/>
                <a:cs typeface="Segoe UI"/>
              </a:rPr>
              <a:t>. OKU Selatan No. 15 </a:t>
            </a:r>
            <a:r>
              <a:rPr lang="en-ID" sz="1400" b="1" dirty="0" err="1">
                <a:latin typeface="Roboto" panose="02000000000000000000" pitchFamily="2" charset="0"/>
                <a:ea typeface="Roboto" panose="02000000000000000000" pitchFamily="2" charset="0"/>
                <a:cs typeface="Segoe UI"/>
              </a:rPr>
              <a:t>Tahun</a:t>
            </a:r>
            <a:r>
              <a:rPr lang="en-ID" sz="1400" b="1" dirty="0">
                <a:latin typeface="Roboto" panose="02000000000000000000" pitchFamily="2" charset="0"/>
                <a:ea typeface="Roboto" panose="02000000000000000000" pitchFamily="2" charset="0"/>
                <a:cs typeface="Segoe UI"/>
              </a:rPr>
              <a:t> 2018 </a:t>
            </a:r>
            <a:r>
              <a:rPr lang="en-ID" sz="1400" b="1" dirty="0" err="1">
                <a:latin typeface="Roboto" panose="02000000000000000000" pitchFamily="2" charset="0"/>
                <a:ea typeface="Roboto" panose="02000000000000000000" pitchFamily="2" charset="0"/>
                <a:cs typeface="Segoe UI"/>
              </a:rPr>
              <a:t>Tentang</a:t>
            </a:r>
            <a:r>
              <a:rPr lang="en-ID" sz="1400" b="1" dirty="0">
                <a:latin typeface="Roboto" panose="02000000000000000000" pitchFamily="2" charset="0"/>
                <a:ea typeface="Roboto" panose="02000000000000000000" pitchFamily="2" charset="0"/>
                <a:cs typeface="Segoe UI"/>
              </a:rPr>
              <a:t> </a:t>
            </a:r>
            <a:r>
              <a:rPr lang="en-ID" sz="1400" b="1" dirty="0" err="1">
                <a:latin typeface="Roboto" panose="02000000000000000000" pitchFamily="2" charset="0"/>
                <a:ea typeface="Roboto" panose="02000000000000000000" pitchFamily="2" charset="0"/>
                <a:cs typeface="Segoe UI"/>
              </a:rPr>
              <a:t>Pendayagunaan</a:t>
            </a:r>
            <a:r>
              <a:rPr lang="en-ID" sz="1400" b="1" dirty="0">
                <a:latin typeface="Roboto" panose="02000000000000000000" pitchFamily="2" charset="0"/>
                <a:ea typeface="Roboto" panose="02000000000000000000" pitchFamily="2" charset="0"/>
                <a:cs typeface="Segoe UI"/>
              </a:rPr>
              <a:t> Website dan Media Sosial.</a:t>
            </a:r>
            <a:endParaRPr sz="1400" dirty="0">
              <a:latin typeface="Roboto" panose="02000000000000000000" pitchFamily="2" charset="0"/>
              <a:ea typeface="Roboto" panose="02000000000000000000" pitchFamily="2" charset="0"/>
            </a:endParaRPr>
          </a:p>
        </p:txBody>
      </p:sp>
      <p:sp>
        <p:nvSpPr>
          <p:cNvPr id="717" name="Google Shape;717;p29"/>
          <p:cNvSpPr txBox="1">
            <a:spLocks noGrp="1"/>
          </p:cNvSpPr>
          <p:nvPr>
            <p:ph type="body" idx="4"/>
          </p:nvPr>
        </p:nvSpPr>
        <p:spPr>
          <a:xfrm>
            <a:off x="834995" y="1804580"/>
            <a:ext cx="9755100" cy="867300"/>
          </a:xfrm>
          <a:prstGeom prst="rect">
            <a:avLst/>
          </a:prstGeom>
        </p:spPr>
        <p:txBody>
          <a:bodyPr spcFirstLastPara="1" wrap="square" lIns="121900" tIns="121900" rIns="121900" bIns="121900" anchor="t" anchorCtr="0">
            <a:noAutofit/>
          </a:bodyPr>
          <a:lstStyle/>
          <a:p>
            <a:pPr marL="381000" marR="321310" indent="0" algn="just">
              <a:lnSpc>
                <a:spcPct val="119900"/>
              </a:lnSpc>
              <a:spcBef>
                <a:spcPts val="595"/>
              </a:spcBef>
              <a:buNone/>
            </a:pPr>
            <a:r>
              <a:rPr lang="en-ID" sz="1200" spc="-5" dirty="0" err="1">
                <a:latin typeface="Roboto" panose="02000000000000000000" pitchFamily="2" charset="0"/>
                <a:ea typeface="Roboto" panose="02000000000000000000" pitchFamily="2" charset="0"/>
                <a:cs typeface="Segoe UI"/>
              </a:rPr>
              <a:t>Bahwa</a:t>
            </a:r>
            <a:r>
              <a:rPr lang="en-ID" sz="1200" spc="-5" dirty="0">
                <a:latin typeface="Roboto" panose="02000000000000000000" pitchFamily="2" charset="0"/>
                <a:ea typeface="Roboto" panose="02000000000000000000" pitchFamily="2" charset="0"/>
                <a:cs typeface="Segoe UI"/>
              </a:rPr>
              <a:t> pada </a:t>
            </a:r>
            <a:r>
              <a:rPr lang="en-ID" sz="1200" b="1" spc="-5" dirty="0">
                <a:latin typeface="Roboto" panose="02000000000000000000" pitchFamily="2" charset="0"/>
                <a:ea typeface="Roboto" panose="02000000000000000000" pitchFamily="2" charset="0"/>
                <a:cs typeface="Segoe UI"/>
              </a:rPr>
              <a:t>Bagian  </a:t>
            </a:r>
            <a:r>
              <a:rPr lang="en-ID" sz="1200" b="1" spc="-10" dirty="0" err="1">
                <a:latin typeface="Roboto" panose="02000000000000000000" pitchFamily="2" charset="0"/>
                <a:ea typeface="Roboto" panose="02000000000000000000" pitchFamily="2" charset="0"/>
                <a:cs typeface="Segoe UI"/>
              </a:rPr>
              <a:t>Keempat</a:t>
            </a:r>
            <a:r>
              <a:rPr lang="en-ID" sz="1200" b="1" spc="-10" dirty="0">
                <a:latin typeface="Roboto" panose="02000000000000000000" pitchFamily="2" charset="0"/>
                <a:ea typeface="Roboto" panose="02000000000000000000" pitchFamily="2" charset="0"/>
                <a:cs typeface="Segoe UI"/>
              </a:rPr>
              <a:t> </a:t>
            </a:r>
            <a:r>
              <a:rPr lang="en-ID" sz="1200" spc="-5" dirty="0">
                <a:latin typeface="Roboto" panose="02000000000000000000" pitchFamily="2" charset="0"/>
                <a:ea typeface="Roboto" panose="02000000000000000000" pitchFamily="2" charset="0"/>
                <a:cs typeface="Segoe UI"/>
              </a:rPr>
              <a:t>Badan </a:t>
            </a:r>
            <a:r>
              <a:rPr lang="en-ID" sz="1200" dirty="0">
                <a:latin typeface="Roboto" panose="02000000000000000000" pitchFamily="2" charset="0"/>
                <a:ea typeface="Roboto" panose="02000000000000000000" pitchFamily="2" charset="0"/>
                <a:cs typeface="Segoe UI"/>
              </a:rPr>
              <a:t>Publik </a:t>
            </a:r>
            <a:r>
              <a:rPr lang="en-ID" sz="1200" spc="-5" dirty="0" err="1">
                <a:latin typeface="Roboto" panose="02000000000000000000" pitchFamily="2" charset="0"/>
                <a:ea typeface="Roboto" panose="02000000000000000000" pitchFamily="2" charset="0"/>
                <a:cs typeface="Segoe UI"/>
              </a:rPr>
              <a:t>mempunyai</a:t>
            </a:r>
            <a:r>
              <a:rPr lang="en-ID" sz="1200" spc="-5" dirty="0">
                <a:latin typeface="Roboto" panose="02000000000000000000" pitchFamily="2" charset="0"/>
                <a:ea typeface="Roboto" panose="02000000000000000000" pitchFamily="2" charset="0"/>
                <a:cs typeface="Segoe UI"/>
              </a:rPr>
              <a:t> </a:t>
            </a:r>
            <a:r>
              <a:rPr lang="en-ID" sz="1200" spc="-10" dirty="0" err="1">
                <a:latin typeface="Roboto" panose="02000000000000000000" pitchFamily="2" charset="0"/>
                <a:ea typeface="Roboto" panose="02000000000000000000" pitchFamily="2" charset="0"/>
                <a:cs typeface="Segoe UI"/>
              </a:rPr>
              <a:t>kewajiban</a:t>
            </a:r>
            <a:r>
              <a:rPr lang="en-ID" sz="1200" spc="-10" dirty="0">
                <a:latin typeface="Roboto" panose="02000000000000000000" pitchFamily="2" charset="0"/>
                <a:ea typeface="Roboto" panose="02000000000000000000" pitchFamily="2" charset="0"/>
                <a:cs typeface="Segoe UI"/>
              </a:rPr>
              <a:t> </a:t>
            </a:r>
            <a:r>
              <a:rPr lang="en-ID" sz="1200" spc="-5" dirty="0" err="1">
                <a:latin typeface="Roboto" panose="02000000000000000000" pitchFamily="2" charset="0"/>
                <a:ea typeface="Roboto" panose="02000000000000000000" pitchFamily="2" charset="0"/>
                <a:cs typeface="Segoe UI"/>
              </a:rPr>
              <a:t>untuk</a:t>
            </a:r>
            <a:r>
              <a:rPr lang="en-ID" sz="1200" spc="-5" dirty="0">
                <a:latin typeface="Roboto" panose="02000000000000000000" pitchFamily="2" charset="0"/>
                <a:ea typeface="Roboto" panose="02000000000000000000" pitchFamily="2" charset="0"/>
                <a:cs typeface="Segoe UI"/>
              </a:rPr>
              <a:t>  </a:t>
            </a:r>
            <a:r>
              <a:rPr lang="en-ID" sz="1200" spc="-5" dirty="0" err="1">
                <a:latin typeface="Roboto" panose="02000000000000000000" pitchFamily="2" charset="0"/>
                <a:ea typeface="Roboto" panose="02000000000000000000" pitchFamily="2" charset="0"/>
                <a:cs typeface="Segoe UI"/>
              </a:rPr>
              <a:t>menyediakan</a:t>
            </a:r>
            <a:r>
              <a:rPr lang="en-ID" sz="1200" spc="-5" dirty="0">
                <a:latin typeface="Roboto" panose="02000000000000000000" pitchFamily="2" charset="0"/>
                <a:ea typeface="Roboto" panose="02000000000000000000" pitchFamily="2" charset="0"/>
                <a:cs typeface="Segoe UI"/>
              </a:rPr>
              <a:t>, </a:t>
            </a:r>
            <a:r>
              <a:rPr lang="en-ID" sz="1200" spc="-5" dirty="0" err="1">
                <a:latin typeface="Roboto" panose="02000000000000000000" pitchFamily="2" charset="0"/>
                <a:ea typeface="Roboto" panose="02000000000000000000" pitchFamily="2" charset="0"/>
                <a:cs typeface="Segoe UI"/>
              </a:rPr>
              <a:t>memberikan</a:t>
            </a:r>
            <a:r>
              <a:rPr lang="en-ID" sz="1200" spc="-5" dirty="0">
                <a:latin typeface="Roboto" panose="02000000000000000000" pitchFamily="2" charset="0"/>
                <a:ea typeface="Roboto" panose="02000000000000000000" pitchFamily="2" charset="0"/>
                <a:cs typeface="Segoe UI"/>
              </a:rPr>
              <a:t> dan/</a:t>
            </a:r>
            <a:r>
              <a:rPr lang="en-ID" sz="1200" spc="-5" dirty="0" err="1">
                <a:latin typeface="Roboto" panose="02000000000000000000" pitchFamily="2" charset="0"/>
                <a:ea typeface="Roboto" panose="02000000000000000000" pitchFamily="2" charset="0"/>
                <a:cs typeface="Segoe UI"/>
              </a:rPr>
              <a:t>atau</a:t>
            </a:r>
            <a:r>
              <a:rPr lang="en-ID" sz="1200" spc="-5" dirty="0">
                <a:latin typeface="Roboto" panose="02000000000000000000" pitchFamily="2" charset="0"/>
                <a:ea typeface="Roboto" panose="02000000000000000000" pitchFamily="2" charset="0"/>
                <a:cs typeface="Segoe UI"/>
              </a:rPr>
              <a:t> </a:t>
            </a:r>
            <a:r>
              <a:rPr lang="en-ID" sz="1200" spc="-5" dirty="0" err="1">
                <a:latin typeface="Roboto" panose="02000000000000000000" pitchFamily="2" charset="0"/>
                <a:ea typeface="Roboto" panose="02000000000000000000" pitchFamily="2" charset="0"/>
                <a:cs typeface="Segoe UI"/>
              </a:rPr>
              <a:t>menerbitkan</a:t>
            </a:r>
            <a:r>
              <a:rPr lang="en-ID" sz="1200" spc="-5" dirty="0">
                <a:latin typeface="Roboto" panose="02000000000000000000" pitchFamily="2" charset="0"/>
                <a:ea typeface="Roboto" panose="02000000000000000000" pitchFamily="2" charset="0"/>
                <a:cs typeface="Segoe UI"/>
              </a:rPr>
              <a:t> </a:t>
            </a:r>
            <a:r>
              <a:rPr lang="en-ID" sz="1200" spc="-5" dirty="0" err="1">
                <a:latin typeface="Roboto" panose="02000000000000000000" pitchFamily="2" charset="0"/>
                <a:ea typeface="Roboto" panose="02000000000000000000" pitchFamily="2" charset="0"/>
                <a:cs typeface="Segoe UI"/>
              </a:rPr>
              <a:t>Informasi</a:t>
            </a:r>
            <a:r>
              <a:rPr lang="en-ID" sz="1200" spc="-5" dirty="0">
                <a:latin typeface="Roboto" panose="02000000000000000000" pitchFamily="2" charset="0"/>
                <a:ea typeface="Roboto" panose="02000000000000000000" pitchFamily="2" charset="0"/>
                <a:cs typeface="Segoe UI"/>
              </a:rPr>
              <a:t>  </a:t>
            </a:r>
            <a:r>
              <a:rPr lang="en-ID" sz="1200" dirty="0">
                <a:latin typeface="Roboto" panose="02000000000000000000" pitchFamily="2" charset="0"/>
                <a:ea typeface="Roboto" panose="02000000000000000000" pitchFamily="2" charset="0"/>
                <a:cs typeface="Segoe UI"/>
              </a:rPr>
              <a:t>Publik </a:t>
            </a:r>
            <a:r>
              <a:rPr lang="en-ID" sz="1200" spc="-5" dirty="0">
                <a:latin typeface="Roboto" panose="02000000000000000000" pitchFamily="2" charset="0"/>
                <a:ea typeface="Roboto" panose="02000000000000000000" pitchFamily="2" charset="0"/>
                <a:cs typeface="Segoe UI"/>
              </a:rPr>
              <a:t>yang </a:t>
            </a:r>
            <a:r>
              <a:rPr lang="en-ID" sz="1200" spc="-5" dirty="0" err="1">
                <a:latin typeface="Roboto" panose="02000000000000000000" pitchFamily="2" charset="0"/>
                <a:ea typeface="Roboto" panose="02000000000000000000" pitchFamily="2" charset="0"/>
                <a:cs typeface="Segoe UI"/>
              </a:rPr>
              <a:t>berada</a:t>
            </a:r>
            <a:r>
              <a:rPr lang="en-ID" sz="1200" spc="-5" dirty="0">
                <a:latin typeface="Roboto" panose="02000000000000000000" pitchFamily="2" charset="0"/>
                <a:ea typeface="Roboto" panose="02000000000000000000" pitchFamily="2" charset="0"/>
                <a:cs typeface="Segoe UI"/>
              </a:rPr>
              <a:t> di </a:t>
            </a:r>
            <a:r>
              <a:rPr lang="en-ID" sz="1200" spc="-10" dirty="0" err="1">
                <a:latin typeface="Roboto" panose="02000000000000000000" pitchFamily="2" charset="0"/>
                <a:ea typeface="Roboto" panose="02000000000000000000" pitchFamily="2" charset="0"/>
                <a:cs typeface="Segoe UI"/>
              </a:rPr>
              <a:t>bawah</a:t>
            </a:r>
            <a:r>
              <a:rPr lang="en-ID" sz="1200" spc="-10" dirty="0">
                <a:latin typeface="Roboto" panose="02000000000000000000" pitchFamily="2" charset="0"/>
                <a:ea typeface="Roboto" panose="02000000000000000000" pitchFamily="2" charset="0"/>
                <a:cs typeface="Segoe UI"/>
              </a:rPr>
              <a:t> </a:t>
            </a:r>
            <a:r>
              <a:rPr lang="en-ID" sz="1200" spc="-10" dirty="0" err="1">
                <a:latin typeface="Roboto" panose="02000000000000000000" pitchFamily="2" charset="0"/>
                <a:ea typeface="Roboto" panose="02000000000000000000" pitchFamily="2" charset="0"/>
                <a:cs typeface="Segoe UI"/>
              </a:rPr>
              <a:t>kewenangannya</a:t>
            </a:r>
            <a:r>
              <a:rPr lang="en-ID" sz="1200" spc="-10" dirty="0">
                <a:latin typeface="Roboto" panose="02000000000000000000" pitchFamily="2" charset="0"/>
                <a:ea typeface="Roboto" panose="02000000000000000000" pitchFamily="2" charset="0"/>
                <a:cs typeface="Segoe UI"/>
              </a:rPr>
              <a:t> </a:t>
            </a:r>
            <a:r>
              <a:rPr lang="en-ID" sz="1200" spc="-15" dirty="0" err="1">
                <a:latin typeface="Roboto" panose="02000000000000000000" pitchFamily="2" charset="0"/>
                <a:ea typeface="Roboto" panose="02000000000000000000" pitchFamily="2" charset="0"/>
                <a:cs typeface="Segoe UI"/>
              </a:rPr>
              <a:t>kepada</a:t>
            </a:r>
            <a:r>
              <a:rPr lang="en-ID" sz="1200" spc="-15" dirty="0">
                <a:latin typeface="Roboto" panose="02000000000000000000" pitchFamily="2" charset="0"/>
                <a:ea typeface="Roboto" panose="02000000000000000000" pitchFamily="2" charset="0"/>
                <a:cs typeface="Segoe UI"/>
              </a:rPr>
              <a:t> </a:t>
            </a:r>
            <a:r>
              <a:rPr lang="en-ID" sz="1200" spc="-15" dirty="0" err="1">
                <a:latin typeface="Roboto" panose="02000000000000000000" pitchFamily="2" charset="0"/>
                <a:ea typeface="Roboto" panose="02000000000000000000" pitchFamily="2" charset="0"/>
                <a:cs typeface="Segoe UI"/>
              </a:rPr>
              <a:t>Pemohon</a:t>
            </a:r>
            <a:r>
              <a:rPr lang="en-ID" sz="1200" spc="-15" dirty="0">
                <a:latin typeface="Roboto" panose="02000000000000000000" pitchFamily="2" charset="0"/>
                <a:ea typeface="Roboto" panose="02000000000000000000" pitchFamily="2" charset="0"/>
                <a:cs typeface="Segoe UI"/>
              </a:rPr>
              <a:t>  </a:t>
            </a:r>
            <a:r>
              <a:rPr lang="en-ID" sz="1200" spc="-5" dirty="0" err="1">
                <a:latin typeface="Roboto" panose="02000000000000000000" pitchFamily="2" charset="0"/>
                <a:ea typeface="Roboto" panose="02000000000000000000" pitchFamily="2" charset="0"/>
                <a:cs typeface="Segoe UI"/>
              </a:rPr>
              <a:t>Informasi</a:t>
            </a:r>
            <a:r>
              <a:rPr lang="en-ID" sz="1200" spc="-5" dirty="0">
                <a:latin typeface="Roboto" panose="02000000000000000000" pitchFamily="2" charset="0"/>
                <a:ea typeface="Roboto" panose="02000000000000000000" pitchFamily="2" charset="0"/>
                <a:cs typeface="Segoe UI"/>
              </a:rPr>
              <a:t> </a:t>
            </a:r>
            <a:r>
              <a:rPr lang="en-ID" sz="1200" spc="10" dirty="0">
                <a:latin typeface="Roboto" panose="02000000000000000000" pitchFamily="2" charset="0"/>
                <a:ea typeface="Roboto" panose="02000000000000000000" pitchFamily="2" charset="0"/>
                <a:cs typeface="Segoe UI"/>
              </a:rPr>
              <a:t>Publik, </a:t>
            </a:r>
            <a:r>
              <a:rPr lang="en-ID" sz="1200" spc="-5" dirty="0" err="1">
                <a:latin typeface="Roboto" panose="02000000000000000000" pitchFamily="2" charset="0"/>
                <a:ea typeface="Roboto" panose="02000000000000000000" pitchFamily="2" charset="0"/>
                <a:cs typeface="Segoe UI"/>
              </a:rPr>
              <a:t>selain</a:t>
            </a:r>
            <a:r>
              <a:rPr lang="en-ID" sz="1200" spc="-5" dirty="0">
                <a:latin typeface="Roboto" panose="02000000000000000000" pitchFamily="2" charset="0"/>
                <a:ea typeface="Roboto" panose="02000000000000000000" pitchFamily="2" charset="0"/>
                <a:cs typeface="Segoe UI"/>
              </a:rPr>
              <a:t> </a:t>
            </a:r>
            <a:r>
              <a:rPr lang="en-ID" sz="1200" spc="-5" dirty="0" err="1">
                <a:latin typeface="Roboto" panose="02000000000000000000" pitchFamily="2" charset="0"/>
                <a:ea typeface="Roboto" panose="02000000000000000000" pitchFamily="2" charset="0"/>
                <a:cs typeface="Segoe UI"/>
              </a:rPr>
              <a:t>informasi</a:t>
            </a:r>
            <a:r>
              <a:rPr lang="en-ID" sz="1200" spc="-5" dirty="0">
                <a:latin typeface="Roboto" panose="02000000000000000000" pitchFamily="2" charset="0"/>
                <a:ea typeface="Roboto" panose="02000000000000000000" pitchFamily="2" charset="0"/>
                <a:cs typeface="Segoe UI"/>
              </a:rPr>
              <a:t> yang</a:t>
            </a:r>
            <a:r>
              <a:rPr lang="en-ID" sz="1200" spc="-20" dirty="0">
                <a:latin typeface="Roboto" panose="02000000000000000000" pitchFamily="2" charset="0"/>
                <a:ea typeface="Roboto" panose="02000000000000000000" pitchFamily="2" charset="0"/>
                <a:cs typeface="Segoe UI"/>
              </a:rPr>
              <a:t> </a:t>
            </a:r>
            <a:r>
              <a:rPr lang="en-ID" sz="1200" spc="-10" dirty="0" err="1">
                <a:latin typeface="Roboto" panose="02000000000000000000" pitchFamily="2" charset="0"/>
                <a:ea typeface="Roboto" panose="02000000000000000000" pitchFamily="2" charset="0"/>
                <a:cs typeface="Segoe UI"/>
              </a:rPr>
              <a:t>dikecualikan</a:t>
            </a:r>
            <a:r>
              <a:rPr lang="en-ID" sz="1200" spc="-10" dirty="0">
                <a:latin typeface="Roboto" panose="02000000000000000000" pitchFamily="2" charset="0"/>
                <a:ea typeface="Roboto" panose="02000000000000000000" pitchFamily="2" charset="0"/>
                <a:cs typeface="Segoe UI"/>
              </a:rPr>
              <a:t>.</a:t>
            </a:r>
            <a:endParaRPr lang="en-ID" sz="1200" dirty="0">
              <a:latin typeface="Roboto" panose="02000000000000000000" pitchFamily="2" charset="0"/>
              <a:ea typeface="Roboto" panose="02000000000000000000" pitchFamily="2" charset="0"/>
              <a:cs typeface="Segoe UI"/>
            </a:endParaRPr>
          </a:p>
        </p:txBody>
      </p:sp>
      <p:sp>
        <p:nvSpPr>
          <p:cNvPr id="2" name="Google Shape;712;p29">
            <a:extLst>
              <a:ext uri="{FF2B5EF4-FFF2-40B4-BE49-F238E27FC236}">
                <a16:creationId xmlns="" xmlns:a16="http://schemas.microsoft.com/office/drawing/2014/main" id="{E337C809-B373-CEAD-3237-1F63A1EFDCA2}"/>
              </a:ext>
            </a:extLst>
          </p:cNvPr>
          <p:cNvSpPr txBox="1">
            <a:spLocks/>
          </p:cNvSpPr>
          <p:nvPr/>
        </p:nvSpPr>
        <p:spPr>
          <a:xfrm>
            <a:off x="1217550" y="5052716"/>
            <a:ext cx="9755100" cy="410400"/>
          </a:xfrm>
          <a:prstGeom prst="rect">
            <a:avLst/>
          </a:prstGeom>
          <a:solidFill>
            <a:schemeClr val="accent2"/>
          </a:solidFill>
        </p:spPr>
        <p:txBody>
          <a:bodyPr spcFirstLastPara="1" vert="horz" wrap="square" lIns="121900" tIns="121900" rIns="121900" bIns="121900" rtlCol="0" anchor="b" anchorCtr="0">
            <a:noAutofit/>
          </a:bodyPr>
          <a:lstStyle>
            <a:lvl1pPr marL="228600" lvl="0" indent="-228600" algn="l" defTabSz="914400" rtl="0" eaLnBrk="1" latinLnBrk="0" hangingPunct="1">
              <a:lnSpc>
                <a:spcPct val="100000"/>
              </a:lnSpc>
              <a:spcBef>
                <a:spcPts val="0"/>
              </a:spcBef>
              <a:spcAft>
                <a:spcPts val="0"/>
              </a:spcAft>
              <a:buSzPts val="1800"/>
              <a:buFont typeface="Arial" panose="020B0604020202020204" pitchFamily="34" charset="0"/>
              <a:buNone/>
              <a:defRPr sz="1800" b="1" kern="1200">
                <a:solidFill>
                  <a:schemeClr val="dk1"/>
                </a:solidFill>
                <a:latin typeface="+mn-lt"/>
                <a:ea typeface="+mn-ea"/>
                <a:cs typeface="+mn-cs"/>
              </a:defRPr>
            </a:lvl1pPr>
            <a:lvl2pPr marL="685800" lvl="1" indent="-228600" algn="l" defTabSz="914400" rtl="0" eaLnBrk="1" latinLnBrk="0" hangingPunct="1">
              <a:lnSpc>
                <a:spcPct val="90000"/>
              </a:lnSpc>
              <a:spcBef>
                <a:spcPts val="0"/>
              </a:spcBef>
              <a:spcAft>
                <a:spcPts val="0"/>
              </a:spcAft>
              <a:buSzPts val="1800"/>
              <a:buFont typeface="Arial" panose="020B0604020202020204" pitchFamily="34" charset="0"/>
              <a:buNone/>
              <a:defRPr sz="1800" b="1" kern="1200">
                <a:solidFill>
                  <a:schemeClr val="tx1"/>
                </a:solidFill>
                <a:latin typeface="+mn-lt"/>
                <a:ea typeface="+mn-ea"/>
                <a:cs typeface="+mn-cs"/>
              </a:defRPr>
            </a:lvl2pPr>
            <a:lvl3pPr marL="1143000" lvl="2" indent="-228600" algn="l" defTabSz="914400" rtl="0" eaLnBrk="1" latinLnBrk="0" hangingPunct="1">
              <a:lnSpc>
                <a:spcPct val="90000"/>
              </a:lnSpc>
              <a:spcBef>
                <a:spcPts val="2100"/>
              </a:spcBef>
              <a:spcAft>
                <a:spcPts val="0"/>
              </a:spcAft>
              <a:buSzPts val="1800"/>
              <a:buFont typeface="Arial" panose="020B0604020202020204" pitchFamily="34" charset="0"/>
              <a:buNone/>
              <a:defRPr sz="1800" b="1" kern="1200">
                <a:solidFill>
                  <a:schemeClr val="tx1"/>
                </a:solidFill>
                <a:latin typeface="+mn-lt"/>
                <a:ea typeface="+mn-ea"/>
                <a:cs typeface="+mn-cs"/>
              </a:defRPr>
            </a:lvl3pPr>
            <a:lvl4pPr marL="1600200" lvl="3" indent="-228600" algn="l" defTabSz="914400" rtl="0" eaLnBrk="1" latinLnBrk="0" hangingPunct="1">
              <a:lnSpc>
                <a:spcPct val="90000"/>
              </a:lnSpc>
              <a:spcBef>
                <a:spcPts val="2100"/>
              </a:spcBef>
              <a:spcAft>
                <a:spcPts val="0"/>
              </a:spcAft>
              <a:buSzPts val="1800"/>
              <a:buFont typeface="Arial" panose="020B0604020202020204" pitchFamily="34" charset="0"/>
              <a:buNone/>
              <a:defRPr sz="1800" b="1" kern="1200">
                <a:solidFill>
                  <a:schemeClr val="tx1"/>
                </a:solidFill>
                <a:latin typeface="+mn-lt"/>
                <a:ea typeface="+mn-ea"/>
                <a:cs typeface="+mn-cs"/>
              </a:defRPr>
            </a:lvl4pPr>
            <a:lvl5pPr marL="2057400" lvl="4" indent="-228600" algn="l" defTabSz="914400" rtl="0" eaLnBrk="1" latinLnBrk="0" hangingPunct="1">
              <a:lnSpc>
                <a:spcPct val="90000"/>
              </a:lnSpc>
              <a:spcBef>
                <a:spcPts val="2100"/>
              </a:spcBef>
              <a:spcAft>
                <a:spcPts val="0"/>
              </a:spcAft>
              <a:buSzPts val="1800"/>
              <a:buFont typeface="Arial" panose="020B0604020202020204" pitchFamily="34" charset="0"/>
              <a:buNone/>
              <a:defRPr sz="1800" b="1" kern="1200">
                <a:solidFill>
                  <a:schemeClr val="tx1"/>
                </a:solidFill>
                <a:latin typeface="+mn-lt"/>
                <a:ea typeface="+mn-ea"/>
                <a:cs typeface="+mn-cs"/>
              </a:defRPr>
            </a:lvl5pPr>
            <a:lvl6pPr marL="2514600" lvl="5" indent="-228600" algn="l" defTabSz="914400" rtl="0" eaLnBrk="1" latinLnBrk="0" hangingPunct="1">
              <a:lnSpc>
                <a:spcPct val="90000"/>
              </a:lnSpc>
              <a:spcBef>
                <a:spcPts val="2100"/>
              </a:spcBef>
              <a:spcAft>
                <a:spcPts val="0"/>
              </a:spcAft>
              <a:buSzPts val="1800"/>
              <a:buFont typeface="Arial" panose="020B0604020202020204" pitchFamily="34" charset="0"/>
              <a:buNone/>
              <a:defRPr sz="1800" b="1" kern="1200">
                <a:solidFill>
                  <a:schemeClr val="tx1"/>
                </a:solidFill>
                <a:latin typeface="+mn-lt"/>
                <a:ea typeface="+mn-ea"/>
                <a:cs typeface="+mn-cs"/>
              </a:defRPr>
            </a:lvl6pPr>
            <a:lvl7pPr marL="2971800" lvl="6" indent="-228600" algn="l" defTabSz="914400" rtl="0" eaLnBrk="1" latinLnBrk="0" hangingPunct="1">
              <a:lnSpc>
                <a:spcPct val="90000"/>
              </a:lnSpc>
              <a:spcBef>
                <a:spcPts val="2100"/>
              </a:spcBef>
              <a:spcAft>
                <a:spcPts val="0"/>
              </a:spcAft>
              <a:buSzPts val="1800"/>
              <a:buFont typeface="Arial" panose="020B0604020202020204" pitchFamily="34" charset="0"/>
              <a:buNone/>
              <a:defRPr sz="1800" b="1" kern="1200">
                <a:solidFill>
                  <a:schemeClr val="tx1"/>
                </a:solidFill>
                <a:latin typeface="+mn-lt"/>
                <a:ea typeface="+mn-ea"/>
                <a:cs typeface="+mn-cs"/>
              </a:defRPr>
            </a:lvl7pPr>
            <a:lvl8pPr marL="3429000" lvl="7" indent="-228600" algn="l" defTabSz="914400" rtl="0" eaLnBrk="1" latinLnBrk="0" hangingPunct="1">
              <a:lnSpc>
                <a:spcPct val="90000"/>
              </a:lnSpc>
              <a:spcBef>
                <a:spcPts val="2100"/>
              </a:spcBef>
              <a:spcAft>
                <a:spcPts val="0"/>
              </a:spcAft>
              <a:buSzPts val="1800"/>
              <a:buFont typeface="Arial" panose="020B0604020202020204" pitchFamily="34" charset="0"/>
              <a:buNone/>
              <a:defRPr sz="1800" b="1" kern="1200">
                <a:solidFill>
                  <a:schemeClr val="tx1"/>
                </a:solidFill>
                <a:latin typeface="+mn-lt"/>
                <a:ea typeface="+mn-ea"/>
                <a:cs typeface="+mn-cs"/>
              </a:defRPr>
            </a:lvl8pPr>
            <a:lvl9pPr marL="3886200" lvl="8" indent="-228600" algn="l" defTabSz="914400" rtl="0" eaLnBrk="1" latinLnBrk="0" hangingPunct="1">
              <a:lnSpc>
                <a:spcPct val="90000"/>
              </a:lnSpc>
              <a:spcBef>
                <a:spcPts val="2100"/>
              </a:spcBef>
              <a:spcAft>
                <a:spcPts val="2100"/>
              </a:spcAft>
              <a:buSzPts val="1800"/>
              <a:buFont typeface="Arial" panose="020B0604020202020204" pitchFamily="34" charset="0"/>
              <a:buNone/>
              <a:defRPr sz="1800" b="1" kern="1200">
                <a:solidFill>
                  <a:schemeClr val="tx1"/>
                </a:solidFill>
                <a:latin typeface="+mn-lt"/>
                <a:ea typeface="+mn-ea"/>
                <a:cs typeface="+mn-cs"/>
              </a:defRPr>
            </a:lvl9pPr>
          </a:lstStyle>
          <a:p>
            <a:pPr marL="12700" algn="l">
              <a:lnSpc>
                <a:spcPct val="150000"/>
              </a:lnSpc>
              <a:spcBef>
                <a:spcPts val="2220"/>
              </a:spcBef>
            </a:pPr>
            <a:r>
              <a:rPr lang="x-none" sz="1400" b="1" dirty="0">
                <a:solidFill>
                  <a:schemeClr val="tx1"/>
                </a:solidFill>
                <a:latin typeface="Roboto" panose="02000000000000000000" pitchFamily="2" charset="0"/>
                <a:ea typeface="Roboto" panose="02000000000000000000" pitchFamily="2" charset="0"/>
                <a:cs typeface="Segoe UI"/>
              </a:rPr>
              <a:t>SK Bupati OKU Selatan No.221/KPTS/Diskominfo/2019</a:t>
            </a:r>
            <a:r>
              <a:rPr lang="en-US" sz="1400" b="1" dirty="0">
                <a:solidFill>
                  <a:schemeClr val="tx1"/>
                </a:solidFill>
                <a:latin typeface="Roboto" panose="02000000000000000000" pitchFamily="2" charset="0"/>
                <a:ea typeface="Roboto" panose="02000000000000000000" pitchFamily="2" charset="0"/>
                <a:cs typeface="Segoe UI"/>
              </a:rPr>
              <a:t> </a:t>
            </a:r>
            <a:r>
              <a:rPr lang="x-none" sz="1400" b="1" dirty="0">
                <a:solidFill>
                  <a:schemeClr val="tx1"/>
                </a:solidFill>
                <a:latin typeface="Roboto" panose="02000000000000000000" pitchFamily="2" charset="0"/>
                <a:ea typeface="Roboto" panose="02000000000000000000" pitchFamily="2" charset="0"/>
                <a:cs typeface="Segoe UI"/>
              </a:rPr>
              <a:t>Tentang Pendayagunaan Website dan Media Sosial.</a:t>
            </a:r>
          </a:p>
        </p:txBody>
      </p:sp>
      <p:sp>
        <p:nvSpPr>
          <p:cNvPr id="3" name="Google Shape;717;p29">
            <a:extLst>
              <a:ext uri="{FF2B5EF4-FFF2-40B4-BE49-F238E27FC236}">
                <a16:creationId xmlns="" xmlns:a16="http://schemas.microsoft.com/office/drawing/2014/main" id="{475957D5-74FA-655D-E1E3-95209F8B3D9F}"/>
              </a:ext>
            </a:extLst>
          </p:cNvPr>
          <p:cNvSpPr txBox="1">
            <a:spLocks/>
          </p:cNvSpPr>
          <p:nvPr/>
        </p:nvSpPr>
        <p:spPr>
          <a:xfrm>
            <a:off x="1217550" y="5285835"/>
            <a:ext cx="9755100" cy="867300"/>
          </a:xfrm>
          <a:prstGeom prst="rect">
            <a:avLst/>
          </a:prstGeom>
        </p:spPr>
        <p:txBody>
          <a:bodyPr spcFirstLastPara="1" vert="horz" wrap="square" lIns="121900" tIns="121900" rIns="121900" bIns="121900" rtlCol="0" anchor="b" anchorCtr="0">
            <a:noAutofit/>
          </a:bodyPr>
          <a:lstStyle>
            <a:lvl1pPr marL="457200" lvl="0" indent="-317500" algn="l" defTabSz="914400" rtl="0" eaLnBrk="1" latinLnBrk="0" hangingPunct="1">
              <a:lnSpc>
                <a:spcPct val="90000"/>
              </a:lnSpc>
              <a:spcBef>
                <a:spcPts val="0"/>
              </a:spcBef>
              <a:spcAft>
                <a:spcPts val="0"/>
              </a:spcAft>
              <a:buSzPts val="1400"/>
              <a:buFont typeface="Arial" panose="020B0604020202020204" pitchFamily="34" charset="0"/>
              <a:buChar char="●"/>
              <a:defRPr sz="1400" kern="1200">
                <a:solidFill>
                  <a:schemeClr val="tx1"/>
                </a:solidFill>
                <a:latin typeface="+mn-lt"/>
                <a:ea typeface="+mn-ea"/>
                <a:cs typeface="+mn-cs"/>
              </a:defRPr>
            </a:lvl1pPr>
            <a:lvl2pPr marL="914400" lvl="1" indent="-317500" algn="l" defTabSz="914400" rtl="0" eaLnBrk="1" latinLnBrk="0" hangingPunct="1">
              <a:lnSpc>
                <a:spcPct val="90000"/>
              </a:lnSpc>
              <a:spcBef>
                <a:spcPts val="2100"/>
              </a:spcBef>
              <a:spcAft>
                <a:spcPts val="0"/>
              </a:spcAft>
              <a:buSzPts val="1400"/>
              <a:buFont typeface="Arial" panose="020B0604020202020204" pitchFamily="34" charset="0"/>
              <a:buChar char="○"/>
              <a:defRPr sz="1400" kern="1200">
                <a:solidFill>
                  <a:schemeClr val="tx1"/>
                </a:solidFill>
                <a:latin typeface="+mn-lt"/>
                <a:ea typeface="+mn-ea"/>
                <a:cs typeface="+mn-cs"/>
              </a:defRPr>
            </a:lvl2pPr>
            <a:lvl3pPr marL="1371600" lvl="2" indent="-317500" algn="l" defTabSz="914400" rtl="0" eaLnBrk="1" latinLnBrk="0" hangingPunct="1">
              <a:lnSpc>
                <a:spcPct val="90000"/>
              </a:lnSpc>
              <a:spcBef>
                <a:spcPts val="2100"/>
              </a:spcBef>
              <a:spcAft>
                <a:spcPts val="0"/>
              </a:spcAft>
              <a:buSzPts val="1400"/>
              <a:buFont typeface="Arial" panose="020B0604020202020204" pitchFamily="34" charset="0"/>
              <a:buChar char="■"/>
              <a:defRPr sz="1400" kern="1200">
                <a:solidFill>
                  <a:schemeClr val="tx1"/>
                </a:solidFill>
                <a:latin typeface="+mn-lt"/>
                <a:ea typeface="+mn-ea"/>
                <a:cs typeface="+mn-cs"/>
              </a:defRPr>
            </a:lvl3pPr>
            <a:lvl4pPr marL="1828800" lvl="3" indent="-317500" algn="l" defTabSz="914400" rtl="0" eaLnBrk="1" latinLnBrk="0" hangingPunct="1">
              <a:lnSpc>
                <a:spcPct val="90000"/>
              </a:lnSpc>
              <a:spcBef>
                <a:spcPts val="2100"/>
              </a:spcBef>
              <a:spcAft>
                <a:spcPts val="0"/>
              </a:spcAft>
              <a:buSzPts val="1400"/>
              <a:buFont typeface="Arial" panose="020B0604020202020204" pitchFamily="34" charset="0"/>
              <a:buChar char="●"/>
              <a:defRPr sz="1400" kern="1200">
                <a:solidFill>
                  <a:schemeClr val="tx1"/>
                </a:solidFill>
                <a:latin typeface="+mn-lt"/>
                <a:ea typeface="+mn-ea"/>
                <a:cs typeface="+mn-cs"/>
              </a:defRPr>
            </a:lvl4pPr>
            <a:lvl5pPr marL="2286000" lvl="4" indent="-317500" algn="l" defTabSz="914400" rtl="0" eaLnBrk="1" latinLnBrk="0" hangingPunct="1">
              <a:lnSpc>
                <a:spcPct val="90000"/>
              </a:lnSpc>
              <a:spcBef>
                <a:spcPts val="2100"/>
              </a:spcBef>
              <a:spcAft>
                <a:spcPts val="0"/>
              </a:spcAft>
              <a:buSzPts val="1400"/>
              <a:buFont typeface="Arial" panose="020B0604020202020204" pitchFamily="34" charset="0"/>
              <a:buChar char="○"/>
              <a:defRPr sz="1400" kern="1200">
                <a:solidFill>
                  <a:schemeClr val="tx1"/>
                </a:solidFill>
                <a:latin typeface="+mn-lt"/>
                <a:ea typeface="+mn-ea"/>
                <a:cs typeface="+mn-cs"/>
              </a:defRPr>
            </a:lvl5pPr>
            <a:lvl6pPr marL="2743200" lvl="5" indent="-317500" algn="l" defTabSz="914400" rtl="0" eaLnBrk="1" latinLnBrk="0" hangingPunct="1">
              <a:lnSpc>
                <a:spcPct val="90000"/>
              </a:lnSpc>
              <a:spcBef>
                <a:spcPts val="2100"/>
              </a:spcBef>
              <a:spcAft>
                <a:spcPts val="0"/>
              </a:spcAft>
              <a:buSzPts val="1400"/>
              <a:buFont typeface="Arial" panose="020B0604020202020204" pitchFamily="34" charset="0"/>
              <a:buChar char="■"/>
              <a:defRPr sz="1400" kern="1200">
                <a:solidFill>
                  <a:schemeClr val="tx1"/>
                </a:solidFill>
                <a:latin typeface="+mn-lt"/>
                <a:ea typeface="+mn-ea"/>
                <a:cs typeface="+mn-cs"/>
              </a:defRPr>
            </a:lvl6pPr>
            <a:lvl7pPr marL="3200400" lvl="6" indent="-317500" algn="l" defTabSz="914400" rtl="0" eaLnBrk="1" latinLnBrk="0" hangingPunct="1">
              <a:lnSpc>
                <a:spcPct val="90000"/>
              </a:lnSpc>
              <a:spcBef>
                <a:spcPts val="2100"/>
              </a:spcBef>
              <a:spcAft>
                <a:spcPts val="0"/>
              </a:spcAft>
              <a:buSzPts val="1400"/>
              <a:buFont typeface="Arial" panose="020B0604020202020204" pitchFamily="34" charset="0"/>
              <a:buChar char="●"/>
              <a:defRPr sz="1400" kern="1200">
                <a:solidFill>
                  <a:schemeClr val="tx1"/>
                </a:solidFill>
                <a:latin typeface="+mn-lt"/>
                <a:ea typeface="+mn-ea"/>
                <a:cs typeface="+mn-cs"/>
              </a:defRPr>
            </a:lvl7pPr>
            <a:lvl8pPr marL="3657600" lvl="7" indent="-317500" algn="l" defTabSz="914400" rtl="0" eaLnBrk="1" latinLnBrk="0" hangingPunct="1">
              <a:lnSpc>
                <a:spcPct val="90000"/>
              </a:lnSpc>
              <a:spcBef>
                <a:spcPts val="2100"/>
              </a:spcBef>
              <a:spcAft>
                <a:spcPts val="0"/>
              </a:spcAft>
              <a:buSzPts val="1400"/>
              <a:buFont typeface="Arial" panose="020B0604020202020204" pitchFamily="34" charset="0"/>
              <a:buChar char="○"/>
              <a:defRPr sz="1400" kern="1200">
                <a:solidFill>
                  <a:schemeClr val="tx1"/>
                </a:solidFill>
                <a:latin typeface="+mn-lt"/>
                <a:ea typeface="+mn-ea"/>
                <a:cs typeface="+mn-cs"/>
              </a:defRPr>
            </a:lvl8pPr>
            <a:lvl9pPr marL="4114800" lvl="8" indent="-317500" algn="l" defTabSz="914400" rtl="0" eaLnBrk="1" latinLnBrk="0" hangingPunct="1">
              <a:lnSpc>
                <a:spcPct val="90000"/>
              </a:lnSpc>
              <a:spcBef>
                <a:spcPts val="2100"/>
              </a:spcBef>
              <a:spcAft>
                <a:spcPts val="2100"/>
              </a:spcAft>
              <a:buSzPts val="1400"/>
              <a:buFont typeface="Arial" panose="020B0604020202020204" pitchFamily="34" charset="0"/>
              <a:buChar char="■"/>
              <a:defRPr sz="1400" kern="1200">
                <a:solidFill>
                  <a:schemeClr val="tx1"/>
                </a:solidFill>
                <a:latin typeface="+mn-lt"/>
                <a:ea typeface="+mn-ea"/>
                <a:cs typeface="+mn-cs"/>
              </a:defRPr>
            </a:lvl9pPr>
          </a:lstStyle>
          <a:p>
            <a:pPr marL="0" indent="0" algn="just">
              <a:lnSpc>
                <a:spcPct val="150000"/>
              </a:lnSpc>
              <a:spcBef>
                <a:spcPts val="2220"/>
              </a:spcBef>
              <a:buNone/>
            </a:pPr>
            <a:r>
              <a:rPr lang="en-ID" sz="1200" dirty="0" err="1">
                <a:solidFill>
                  <a:schemeClr val="tx1"/>
                </a:solidFill>
                <a:latin typeface="Roboto" panose="02000000000000000000" pitchFamily="2" charset="0"/>
                <a:ea typeface="Roboto" panose="02000000000000000000" pitchFamily="2" charset="0"/>
                <a:cs typeface="Segoe UI"/>
              </a:rPr>
              <a:t>Bahwa</a:t>
            </a:r>
            <a:r>
              <a:rPr lang="en-ID" sz="1200" dirty="0">
                <a:solidFill>
                  <a:schemeClr val="tx1"/>
                </a:solidFill>
                <a:latin typeface="Roboto" panose="02000000000000000000" pitchFamily="2" charset="0"/>
                <a:ea typeface="Roboto" panose="02000000000000000000" pitchFamily="2" charset="0"/>
                <a:cs typeface="Segoe UI"/>
              </a:rPr>
              <a:t> </a:t>
            </a:r>
            <a:r>
              <a:rPr lang="en-ID" sz="1200" dirty="0" err="1">
                <a:solidFill>
                  <a:schemeClr val="tx1"/>
                </a:solidFill>
                <a:latin typeface="Roboto" panose="02000000000000000000" pitchFamily="2" charset="0"/>
                <a:ea typeface="Roboto" panose="02000000000000000000" pitchFamily="2" charset="0"/>
                <a:cs typeface="Segoe UI"/>
              </a:rPr>
              <a:t>dalam</a:t>
            </a:r>
            <a:r>
              <a:rPr lang="en-ID" sz="1200" dirty="0">
                <a:solidFill>
                  <a:schemeClr val="tx1"/>
                </a:solidFill>
                <a:latin typeface="Roboto" panose="02000000000000000000" pitchFamily="2" charset="0"/>
                <a:ea typeface="Roboto" panose="02000000000000000000" pitchFamily="2" charset="0"/>
                <a:cs typeface="Segoe UI"/>
              </a:rPr>
              <a:t> </a:t>
            </a:r>
            <a:r>
              <a:rPr lang="en-ID" sz="1200" dirty="0" err="1">
                <a:solidFill>
                  <a:schemeClr val="tx1"/>
                </a:solidFill>
                <a:latin typeface="Roboto" panose="02000000000000000000" pitchFamily="2" charset="0"/>
                <a:ea typeface="Roboto" panose="02000000000000000000" pitchFamily="2" charset="0"/>
                <a:cs typeface="Segoe UI"/>
              </a:rPr>
              <a:t>rangka</a:t>
            </a:r>
            <a:r>
              <a:rPr lang="en-ID" sz="1200" dirty="0">
                <a:solidFill>
                  <a:schemeClr val="tx1"/>
                </a:solidFill>
                <a:latin typeface="Roboto" panose="02000000000000000000" pitchFamily="2" charset="0"/>
                <a:ea typeface="Roboto" panose="02000000000000000000" pitchFamily="2" charset="0"/>
                <a:cs typeface="Segoe UI"/>
              </a:rPr>
              <a:t> </a:t>
            </a:r>
            <a:r>
              <a:rPr lang="en-ID" sz="1200" dirty="0" err="1">
                <a:solidFill>
                  <a:schemeClr val="tx1"/>
                </a:solidFill>
                <a:latin typeface="Roboto" panose="02000000000000000000" pitchFamily="2" charset="0"/>
                <a:ea typeface="Roboto" panose="02000000000000000000" pitchFamily="2" charset="0"/>
                <a:cs typeface="Segoe UI"/>
              </a:rPr>
              <a:t>menunjang</a:t>
            </a:r>
            <a:r>
              <a:rPr lang="en-ID" sz="1200" dirty="0">
                <a:solidFill>
                  <a:schemeClr val="tx1"/>
                </a:solidFill>
                <a:latin typeface="Roboto" panose="02000000000000000000" pitchFamily="2" charset="0"/>
                <a:ea typeface="Roboto" panose="02000000000000000000" pitchFamily="2" charset="0"/>
                <a:cs typeface="Segoe UI"/>
              </a:rPr>
              <a:t> </a:t>
            </a:r>
            <a:r>
              <a:rPr lang="en-ID" sz="1200" dirty="0" err="1">
                <a:solidFill>
                  <a:schemeClr val="tx1"/>
                </a:solidFill>
                <a:latin typeface="Roboto" panose="02000000000000000000" pitchFamily="2" charset="0"/>
                <a:ea typeface="Roboto" panose="02000000000000000000" pitchFamily="2" charset="0"/>
                <a:cs typeface="Segoe UI"/>
              </a:rPr>
              <a:t>Optimalisasi</a:t>
            </a:r>
            <a:r>
              <a:rPr lang="en-ID" sz="1200" dirty="0">
                <a:solidFill>
                  <a:schemeClr val="tx1"/>
                </a:solidFill>
                <a:latin typeface="Roboto" panose="02000000000000000000" pitchFamily="2" charset="0"/>
                <a:ea typeface="Roboto" panose="02000000000000000000" pitchFamily="2" charset="0"/>
                <a:cs typeface="Segoe UI"/>
              </a:rPr>
              <a:t> Website dan Media Sosial </a:t>
            </a:r>
            <a:r>
              <a:rPr lang="en-ID" sz="1200" dirty="0" err="1">
                <a:solidFill>
                  <a:schemeClr val="tx1"/>
                </a:solidFill>
                <a:latin typeface="Roboto" panose="02000000000000000000" pitchFamily="2" charset="0"/>
                <a:ea typeface="Roboto" panose="02000000000000000000" pitchFamily="2" charset="0"/>
                <a:cs typeface="Segoe UI"/>
              </a:rPr>
              <a:t>perlu</a:t>
            </a:r>
            <a:r>
              <a:rPr lang="en-ID" sz="1200" dirty="0">
                <a:solidFill>
                  <a:schemeClr val="tx1"/>
                </a:solidFill>
                <a:latin typeface="Roboto" panose="02000000000000000000" pitchFamily="2" charset="0"/>
                <a:ea typeface="Roboto" panose="02000000000000000000" pitchFamily="2" charset="0"/>
                <a:cs typeface="Segoe UI"/>
              </a:rPr>
              <a:t> di </a:t>
            </a:r>
            <a:r>
              <a:rPr lang="en-ID" sz="1200" dirty="0" err="1">
                <a:solidFill>
                  <a:schemeClr val="tx1"/>
                </a:solidFill>
                <a:latin typeface="Roboto" panose="02000000000000000000" pitchFamily="2" charset="0"/>
                <a:ea typeface="Roboto" panose="02000000000000000000" pitchFamily="2" charset="0"/>
                <a:cs typeface="Segoe UI"/>
              </a:rPr>
              <a:t>laksanakannya</a:t>
            </a:r>
            <a:r>
              <a:rPr lang="en-ID" sz="1200" dirty="0">
                <a:solidFill>
                  <a:schemeClr val="tx1"/>
                </a:solidFill>
                <a:latin typeface="Roboto" panose="02000000000000000000" pitchFamily="2" charset="0"/>
                <a:ea typeface="Roboto" panose="02000000000000000000" pitchFamily="2" charset="0"/>
                <a:cs typeface="Segoe UI"/>
              </a:rPr>
              <a:t> </a:t>
            </a:r>
            <a:r>
              <a:rPr lang="en-ID" sz="1200" dirty="0" err="1">
                <a:solidFill>
                  <a:schemeClr val="tx1"/>
                </a:solidFill>
                <a:latin typeface="Roboto" panose="02000000000000000000" pitchFamily="2" charset="0"/>
                <a:ea typeface="Roboto" panose="02000000000000000000" pitchFamily="2" charset="0"/>
                <a:cs typeface="Segoe UI"/>
              </a:rPr>
              <a:t>penamaan</a:t>
            </a:r>
            <a:r>
              <a:rPr lang="en-ID" sz="1200" dirty="0">
                <a:solidFill>
                  <a:schemeClr val="tx1"/>
                </a:solidFill>
                <a:latin typeface="Roboto" panose="02000000000000000000" pitchFamily="2" charset="0"/>
                <a:ea typeface="Roboto" panose="02000000000000000000" pitchFamily="2" charset="0"/>
                <a:cs typeface="Segoe UI"/>
              </a:rPr>
              <a:t> domain dan </a:t>
            </a:r>
            <a:r>
              <a:rPr lang="en-ID" sz="1200" dirty="0" err="1">
                <a:solidFill>
                  <a:schemeClr val="tx1"/>
                </a:solidFill>
                <a:latin typeface="Roboto" panose="02000000000000000000" pitchFamily="2" charset="0"/>
                <a:ea typeface="Roboto" panose="02000000000000000000" pitchFamily="2" charset="0"/>
                <a:cs typeface="Segoe UI"/>
              </a:rPr>
              <a:t>medsos</a:t>
            </a:r>
            <a:r>
              <a:rPr lang="en-ID" sz="1200" dirty="0">
                <a:solidFill>
                  <a:schemeClr val="tx1"/>
                </a:solidFill>
                <a:latin typeface="Roboto" panose="02000000000000000000" pitchFamily="2" charset="0"/>
                <a:ea typeface="Roboto" panose="02000000000000000000" pitchFamily="2" charset="0"/>
                <a:cs typeface="Segoe UI"/>
              </a:rPr>
              <a:t> </a:t>
            </a:r>
            <a:r>
              <a:rPr lang="en-ID" sz="1200" dirty="0" err="1">
                <a:solidFill>
                  <a:schemeClr val="tx1"/>
                </a:solidFill>
                <a:latin typeface="Roboto" panose="02000000000000000000" pitchFamily="2" charset="0"/>
                <a:ea typeface="Roboto" panose="02000000000000000000" pitchFamily="2" charset="0"/>
                <a:cs typeface="Segoe UI"/>
              </a:rPr>
              <a:t>resmi</a:t>
            </a:r>
            <a:r>
              <a:rPr lang="en-ID" sz="1200" dirty="0">
                <a:solidFill>
                  <a:schemeClr val="tx1"/>
                </a:solidFill>
                <a:latin typeface="Roboto" panose="02000000000000000000" pitchFamily="2" charset="0"/>
                <a:ea typeface="Roboto" panose="02000000000000000000" pitchFamily="2" charset="0"/>
                <a:cs typeface="Segoe UI"/>
              </a:rPr>
              <a:t> </a:t>
            </a:r>
            <a:r>
              <a:rPr lang="en-ID" sz="1200" dirty="0" err="1">
                <a:latin typeface="Roboto" panose="02000000000000000000" pitchFamily="2" charset="0"/>
                <a:ea typeface="Roboto" panose="02000000000000000000" pitchFamily="2" charset="0"/>
                <a:cs typeface="Segoe UI"/>
              </a:rPr>
              <a:t>P</a:t>
            </a:r>
            <a:r>
              <a:rPr lang="en-ID" sz="1200" dirty="0" err="1" smtClean="0">
                <a:solidFill>
                  <a:schemeClr val="tx1"/>
                </a:solidFill>
                <a:latin typeface="Roboto" panose="02000000000000000000" pitchFamily="2" charset="0"/>
                <a:ea typeface="Roboto" panose="02000000000000000000" pitchFamily="2" charset="0"/>
                <a:cs typeface="Segoe UI"/>
              </a:rPr>
              <a:t>emerintah</a:t>
            </a:r>
            <a:r>
              <a:rPr lang="en-ID" sz="1200" dirty="0" smtClean="0">
                <a:solidFill>
                  <a:schemeClr val="tx1"/>
                </a:solidFill>
                <a:latin typeface="Roboto" panose="02000000000000000000" pitchFamily="2" charset="0"/>
                <a:ea typeface="Roboto" panose="02000000000000000000" pitchFamily="2" charset="0"/>
                <a:cs typeface="Segoe UI"/>
              </a:rPr>
              <a:t> </a:t>
            </a:r>
            <a:r>
              <a:rPr lang="en-ID" sz="1200" dirty="0" err="1">
                <a:solidFill>
                  <a:schemeClr val="tx1"/>
                </a:solidFill>
                <a:latin typeface="Roboto" panose="02000000000000000000" pitchFamily="2" charset="0"/>
                <a:ea typeface="Roboto" panose="02000000000000000000" pitchFamily="2" charset="0"/>
                <a:cs typeface="Segoe UI"/>
              </a:rPr>
              <a:t>Kabupaten</a:t>
            </a:r>
            <a:r>
              <a:rPr lang="en-ID" sz="1200" dirty="0">
                <a:solidFill>
                  <a:schemeClr val="tx1"/>
                </a:solidFill>
                <a:latin typeface="Roboto" panose="02000000000000000000" pitchFamily="2" charset="0"/>
                <a:ea typeface="Roboto" panose="02000000000000000000" pitchFamily="2" charset="0"/>
                <a:cs typeface="Segoe UI"/>
              </a:rPr>
              <a:t> OKU Selatan. </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11"/>
                                        </p:tgtEl>
                                        <p:attrNameLst>
                                          <p:attrName>style.visibility</p:attrName>
                                        </p:attrNameLst>
                                      </p:cBhvr>
                                      <p:to>
                                        <p:strVal val="visible"/>
                                      </p:to>
                                    </p:set>
                                    <p:animEffect transition="in" filter="fade">
                                      <p:cBhvr>
                                        <p:cTn id="7" dur="500"/>
                                        <p:tgtEl>
                                          <p:spTgt spid="7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12">
                                            <p:bg/>
                                          </p:spTgt>
                                        </p:tgtEl>
                                        <p:attrNameLst>
                                          <p:attrName>style.visibility</p:attrName>
                                        </p:attrNameLst>
                                      </p:cBhvr>
                                      <p:to>
                                        <p:strVal val="visible"/>
                                      </p:to>
                                    </p:set>
                                    <p:animEffect transition="in" filter="fade">
                                      <p:cBhvr>
                                        <p:cTn id="11" dur="500"/>
                                        <p:tgtEl>
                                          <p:spTgt spid="712">
                                            <p:bg/>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12">
                                            <p:txEl>
                                              <p:pRg st="0" end="0"/>
                                            </p:txEl>
                                          </p:spTgt>
                                        </p:tgtEl>
                                        <p:attrNameLst>
                                          <p:attrName>style.visibility</p:attrName>
                                        </p:attrNameLst>
                                      </p:cBhvr>
                                      <p:to>
                                        <p:strVal val="visible"/>
                                      </p:to>
                                    </p:set>
                                    <p:animEffect transition="in" filter="fade">
                                      <p:cBhvr>
                                        <p:cTn id="15" dur="500"/>
                                        <p:tgtEl>
                                          <p:spTgt spid="712">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17">
                                            <p:txEl>
                                              <p:pRg st="0" end="0"/>
                                            </p:txEl>
                                          </p:spTgt>
                                        </p:tgtEl>
                                        <p:attrNameLst>
                                          <p:attrName>style.visibility</p:attrName>
                                        </p:attrNameLst>
                                      </p:cBhvr>
                                      <p:to>
                                        <p:strVal val="visible"/>
                                      </p:to>
                                    </p:set>
                                    <p:animEffect transition="in" filter="fade">
                                      <p:cBhvr>
                                        <p:cTn id="19" dur="500"/>
                                        <p:tgtEl>
                                          <p:spTgt spid="717">
                                            <p:txEl>
                                              <p:pRg st="0" end="0"/>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14">
                                            <p:bg/>
                                          </p:spTgt>
                                        </p:tgtEl>
                                        <p:attrNameLst>
                                          <p:attrName>style.visibility</p:attrName>
                                        </p:attrNameLst>
                                      </p:cBhvr>
                                      <p:to>
                                        <p:strVal val="visible"/>
                                      </p:to>
                                    </p:set>
                                    <p:animEffect transition="in" filter="fade">
                                      <p:cBhvr>
                                        <p:cTn id="23" dur="500"/>
                                        <p:tgtEl>
                                          <p:spTgt spid="714">
                                            <p:bg/>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714">
                                            <p:txEl>
                                              <p:pRg st="0" end="0"/>
                                            </p:txEl>
                                          </p:spTgt>
                                        </p:tgtEl>
                                        <p:attrNameLst>
                                          <p:attrName>style.visibility</p:attrName>
                                        </p:attrNameLst>
                                      </p:cBhvr>
                                      <p:to>
                                        <p:strVal val="visible"/>
                                      </p:to>
                                    </p:set>
                                    <p:animEffect transition="in" filter="fade">
                                      <p:cBhvr>
                                        <p:cTn id="27" dur="500"/>
                                        <p:tgtEl>
                                          <p:spTgt spid="714">
                                            <p:txEl>
                                              <p:pRg st="0" end="0"/>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713">
                                            <p:txEl>
                                              <p:pRg st="0" end="0"/>
                                            </p:txEl>
                                          </p:spTgt>
                                        </p:tgtEl>
                                        <p:attrNameLst>
                                          <p:attrName>style.visibility</p:attrName>
                                        </p:attrNameLst>
                                      </p:cBhvr>
                                      <p:to>
                                        <p:strVal val="visible"/>
                                      </p:to>
                                    </p:set>
                                    <p:animEffect transition="in" filter="fade">
                                      <p:cBhvr>
                                        <p:cTn id="31" dur="500"/>
                                        <p:tgtEl>
                                          <p:spTgt spid="713">
                                            <p:txEl>
                                              <p:pRg st="0" end="0"/>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716">
                                            <p:bg/>
                                          </p:spTgt>
                                        </p:tgtEl>
                                        <p:attrNameLst>
                                          <p:attrName>style.visibility</p:attrName>
                                        </p:attrNameLst>
                                      </p:cBhvr>
                                      <p:to>
                                        <p:strVal val="visible"/>
                                      </p:to>
                                    </p:set>
                                    <p:animEffect transition="in" filter="fade">
                                      <p:cBhvr>
                                        <p:cTn id="35" dur="500"/>
                                        <p:tgtEl>
                                          <p:spTgt spid="716">
                                            <p:bg/>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716">
                                            <p:txEl>
                                              <p:pRg st="0" end="0"/>
                                            </p:txEl>
                                          </p:spTgt>
                                        </p:tgtEl>
                                        <p:attrNameLst>
                                          <p:attrName>style.visibility</p:attrName>
                                        </p:attrNameLst>
                                      </p:cBhvr>
                                      <p:to>
                                        <p:strVal val="visible"/>
                                      </p:to>
                                    </p:set>
                                    <p:animEffect transition="in" filter="fade">
                                      <p:cBhvr>
                                        <p:cTn id="39" dur="500"/>
                                        <p:tgtEl>
                                          <p:spTgt spid="716">
                                            <p:txEl>
                                              <p:pRg st="0" end="0"/>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715">
                                            <p:txEl>
                                              <p:pRg st="0" end="0"/>
                                            </p:txEl>
                                          </p:spTgt>
                                        </p:tgtEl>
                                        <p:attrNameLst>
                                          <p:attrName>style.visibility</p:attrName>
                                        </p:attrNameLst>
                                      </p:cBhvr>
                                      <p:to>
                                        <p:strVal val="visible"/>
                                      </p:to>
                                    </p:set>
                                    <p:animEffect transition="in" filter="fade">
                                      <p:cBhvr>
                                        <p:cTn id="43" dur="500"/>
                                        <p:tgtEl>
                                          <p:spTgt spid="715">
                                            <p:txEl>
                                              <p:pRg st="0" end="0"/>
                                            </p:tx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500"/>
                                        <p:tgtEl>
                                          <p:spTgt spid="2"/>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fade">
                                      <p:cBhvr>
                                        <p:cTn id="5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1" grpId="0"/>
      <p:bldP spid="712" grpId="0" build="p" animBg="1"/>
      <p:bldP spid="713" grpId="0" build="p"/>
      <p:bldP spid="714" grpId="0" build="p" animBg="1"/>
      <p:bldP spid="715" grpId="0" build="p"/>
      <p:bldP spid="716" grpId="0" build="p" animBg="1"/>
      <p:bldP spid="717" grpId="0" build="p"/>
      <p:bldP spid="2"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27" name="Google Shape;579;p41">
            <a:extLst>
              <a:ext uri="{FF2B5EF4-FFF2-40B4-BE49-F238E27FC236}">
                <a16:creationId xmlns="" xmlns:a16="http://schemas.microsoft.com/office/drawing/2014/main" id="{9741DE68-667C-7AA6-324A-2B2AD16B6350}"/>
              </a:ext>
            </a:extLst>
          </p:cNvPr>
          <p:cNvSpPr txBox="1">
            <a:spLocks noGrp="1"/>
          </p:cNvSpPr>
          <p:nvPr>
            <p:ph type="title"/>
          </p:nvPr>
        </p:nvSpPr>
        <p:spPr>
          <a:xfrm>
            <a:off x="1161587" y="954063"/>
            <a:ext cx="8971200" cy="468400"/>
          </a:xfrm>
          <a:prstGeom prst="rect">
            <a:avLst/>
          </a:prstGeom>
        </p:spPr>
        <p:txBody>
          <a:bodyPr spcFirstLastPara="1" vert="horz" wrap="square" lIns="0" tIns="0" rIns="0" bIns="0" rtlCol="0" anchor="ctr" anchorCtr="0">
            <a:noAutofit/>
          </a:bodyPr>
          <a:lstStyle/>
          <a:p>
            <a:pPr>
              <a:spcBef>
                <a:spcPts val="0"/>
              </a:spcBef>
            </a:pPr>
            <a:r>
              <a:rPr lang="en-ID" sz="4400" b="1" spc="-10" dirty="0">
                <a:latin typeface="Roboto" panose="02000000000000000000" pitchFamily="2" charset="0"/>
                <a:ea typeface="Roboto" panose="02000000000000000000" pitchFamily="2" charset="0"/>
              </a:rPr>
              <a:t>Pembangunan </a:t>
            </a:r>
            <a:r>
              <a:rPr lang="en-ID" sz="4400" b="1" dirty="0">
                <a:latin typeface="Roboto" panose="02000000000000000000" pitchFamily="2" charset="0"/>
                <a:ea typeface="Roboto" panose="02000000000000000000" pitchFamily="2" charset="0"/>
              </a:rPr>
              <a:t>Situs </a:t>
            </a:r>
            <a:r>
              <a:rPr lang="en-ID" sz="4400" b="1" spc="-70" dirty="0">
                <a:latin typeface="Roboto" panose="02000000000000000000" pitchFamily="2" charset="0"/>
                <a:ea typeface="Roboto" panose="02000000000000000000" pitchFamily="2" charset="0"/>
              </a:rPr>
              <a:t>Web</a:t>
            </a:r>
            <a:r>
              <a:rPr lang="en-ID" sz="4400" b="1" spc="-80" dirty="0">
                <a:latin typeface="Roboto" panose="02000000000000000000" pitchFamily="2" charset="0"/>
                <a:ea typeface="Roboto" panose="02000000000000000000" pitchFamily="2" charset="0"/>
              </a:rPr>
              <a:t> </a:t>
            </a:r>
            <a:r>
              <a:rPr lang="en-ID" sz="4400" b="1" spc="-25" dirty="0">
                <a:latin typeface="Roboto" panose="02000000000000000000" pitchFamily="2" charset="0"/>
                <a:ea typeface="Roboto" panose="02000000000000000000" pitchFamily="2" charset="0"/>
              </a:rPr>
              <a:t>OPD</a:t>
            </a:r>
            <a:endParaRPr b="1" dirty="0">
              <a:latin typeface="Roboto" panose="02000000000000000000" pitchFamily="2" charset="0"/>
              <a:ea typeface="Roboto" panose="02000000000000000000" pitchFamily="2" charset="0"/>
            </a:endParaRPr>
          </a:p>
        </p:txBody>
      </p:sp>
      <p:sp>
        <p:nvSpPr>
          <p:cNvPr id="29" name="Google Shape;581;p41">
            <a:extLst>
              <a:ext uri="{FF2B5EF4-FFF2-40B4-BE49-F238E27FC236}">
                <a16:creationId xmlns="" xmlns:a16="http://schemas.microsoft.com/office/drawing/2014/main" id="{151CE2B7-2AF0-FDCA-2796-AAA2A883E4DD}"/>
              </a:ext>
            </a:extLst>
          </p:cNvPr>
          <p:cNvSpPr/>
          <p:nvPr/>
        </p:nvSpPr>
        <p:spPr>
          <a:xfrm>
            <a:off x="1000096" y="1711288"/>
            <a:ext cx="5003702" cy="2020508"/>
          </a:xfrm>
          <a:prstGeom prst="rect">
            <a:avLst/>
          </a:prstGeom>
          <a:solidFill>
            <a:srgbClr val="082A44">
              <a:alpha val="17320"/>
            </a:srgbClr>
          </a:solidFill>
          <a:ln>
            <a:noFill/>
          </a:ln>
        </p:spPr>
        <p:txBody>
          <a:bodyPr spcFirstLastPara="1" wrap="square" lIns="121900" tIns="121900" rIns="1828800" bIns="121900" anchor="t" anchorCtr="0">
            <a:noAutofit/>
          </a:bodyPr>
          <a:lstStyle/>
          <a:p>
            <a:r>
              <a:rPr lang="en-ID" sz="2400" b="1" dirty="0">
                <a:solidFill>
                  <a:schemeClr val="dk1"/>
                </a:solidFill>
                <a:latin typeface="Roboto" panose="02000000000000000000" pitchFamily="2" charset="0"/>
                <a:ea typeface="Roboto" panose="02000000000000000000" pitchFamily="2" charset="0"/>
                <a:cs typeface="Inria Sans"/>
                <a:sym typeface="Inria Sans"/>
              </a:rPr>
              <a:t>Web Presence</a:t>
            </a:r>
          </a:p>
        </p:txBody>
      </p:sp>
      <p:sp>
        <p:nvSpPr>
          <p:cNvPr id="30" name="Google Shape;582;p41">
            <a:extLst>
              <a:ext uri="{FF2B5EF4-FFF2-40B4-BE49-F238E27FC236}">
                <a16:creationId xmlns="" xmlns:a16="http://schemas.microsoft.com/office/drawing/2014/main" id="{0DB68BAE-2AD0-1530-3108-B0855605A965}"/>
              </a:ext>
            </a:extLst>
          </p:cNvPr>
          <p:cNvSpPr/>
          <p:nvPr/>
        </p:nvSpPr>
        <p:spPr>
          <a:xfrm>
            <a:off x="6203959" y="1711288"/>
            <a:ext cx="4987945" cy="2020508"/>
          </a:xfrm>
          <a:prstGeom prst="rect">
            <a:avLst/>
          </a:prstGeom>
          <a:solidFill>
            <a:srgbClr val="082A44">
              <a:alpha val="17320"/>
            </a:srgbClr>
          </a:solidFill>
          <a:ln>
            <a:noFill/>
          </a:ln>
        </p:spPr>
        <p:txBody>
          <a:bodyPr spcFirstLastPara="1" wrap="square" lIns="1828800" tIns="121900" rIns="121900" bIns="121900" anchor="t" anchorCtr="0">
            <a:noAutofit/>
          </a:bodyPr>
          <a:lstStyle/>
          <a:p>
            <a:pPr algn="r">
              <a:buClr>
                <a:schemeClr val="dk1"/>
              </a:buClr>
              <a:buSzPts val="1100"/>
            </a:pPr>
            <a:r>
              <a:rPr lang="en" sz="2400" b="1" dirty="0">
                <a:solidFill>
                  <a:schemeClr val="dk1"/>
                </a:solidFill>
                <a:latin typeface="Roboto" panose="02000000000000000000" pitchFamily="2" charset="0"/>
                <a:ea typeface="Roboto" panose="02000000000000000000" pitchFamily="2" charset="0"/>
                <a:cs typeface="Inria Sans"/>
                <a:sym typeface="Inria Sans"/>
              </a:rPr>
              <a:t>Interaction</a:t>
            </a:r>
          </a:p>
        </p:txBody>
      </p:sp>
      <p:sp>
        <p:nvSpPr>
          <p:cNvPr id="31" name="Google Shape;583;p41">
            <a:extLst>
              <a:ext uri="{FF2B5EF4-FFF2-40B4-BE49-F238E27FC236}">
                <a16:creationId xmlns="" xmlns:a16="http://schemas.microsoft.com/office/drawing/2014/main" id="{9BB8394E-6DD2-D5AF-6C61-4ABD6CC7CEFB}"/>
              </a:ext>
            </a:extLst>
          </p:cNvPr>
          <p:cNvSpPr/>
          <p:nvPr/>
        </p:nvSpPr>
        <p:spPr>
          <a:xfrm>
            <a:off x="1018582" y="3932068"/>
            <a:ext cx="4985216" cy="1967728"/>
          </a:xfrm>
          <a:prstGeom prst="rect">
            <a:avLst/>
          </a:prstGeom>
          <a:solidFill>
            <a:srgbClr val="082A44">
              <a:alpha val="17320"/>
            </a:srgbClr>
          </a:solidFill>
          <a:ln>
            <a:noFill/>
          </a:ln>
        </p:spPr>
        <p:txBody>
          <a:bodyPr spcFirstLastPara="1" wrap="square" lIns="121900" tIns="121900" rIns="1828800" bIns="121900" anchor="b" anchorCtr="0">
            <a:noAutofit/>
          </a:bodyPr>
          <a:lstStyle/>
          <a:p>
            <a:pPr>
              <a:buClr>
                <a:schemeClr val="dk1"/>
              </a:buClr>
              <a:buSzPts val="1100"/>
            </a:pPr>
            <a:endParaRPr sz="2400" b="1" dirty="0">
              <a:solidFill>
                <a:schemeClr val="dk1"/>
              </a:solidFill>
              <a:latin typeface="Roboto" panose="02000000000000000000" pitchFamily="2" charset="0"/>
              <a:ea typeface="Roboto" panose="02000000000000000000" pitchFamily="2" charset="0"/>
              <a:cs typeface="Inria Sans"/>
              <a:sym typeface="Inria Sans"/>
            </a:endParaRPr>
          </a:p>
          <a:p>
            <a:pPr>
              <a:spcBef>
                <a:spcPts val="800"/>
              </a:spcBef>
              <a:spcAft>
                <a:spcPts val="800"/>
              </a:spcAft>
              <a:buClr>
                <a:schemeClr val="dk1"/>
              </a:buClr>
              <a:buSzPts val="1100"/>
            </a:pPr>
            <a:r>
              <a:rPr lang="en" sz="2400" b="1" dirty="0">
                <a:solidFill>
                  <a:schemeClr val="dk1"/>
                </a:solidFill>
                <a:latin typeface="Roboto" panose="02000000000000000000" pitchFamily="2" charset="0"/>
                <a:ea typeface="Roboto" panose="02000000000000000000" pitchFamily="2" charset="0"/>
                <a:cs typeface="Inria Sans"/>
                <a:sym typeface="Inria Sans"/>
              </a:rPr>
              <a:t>Transaction</a:t>
            </a:r>
            <a:endParaRPr sz="2400" dirty="0">
              <a:solidFill>
                <a:schemeClr val="dk1"/>
              </a:solidFill>
              <a:latin typeface="Roboto" panose="02000000000000000000" pitchFamily="2" charset="0"/>
              <a:ea typeface="Roboto" panose="02000000000000000000" pitchFamily="2" charset="0"/>
              <a:cs typeface="Inria Sans"/>
              <a:sym typeface="Inria Sans"/>
            </a:endParaRPr>
          </a:p>
        </p:txBody>
      </p:sp>
      <p:sp>
        <p:nvSpPr>
          <p:cNvPr id="768" name="Google Shape;584;p41">
            <a:extLst>
              <a:ext uri="{FF2B5EF4-FFF2-40B4-BE49-F238E27FC236}">
                <a16:creationId xmlns="" xmlns:a16="http://schemas.microsoft.com/office/drawing/2014/main" id="{FC4520D9-3CD0-D0E5-0574-9D7312F71797}"/>
              </a:ext>
            </a:extLst>
          </p:cNvPr>
          <p:cNvSpPr/>
          <p:nvPr/>
        </p:nvSpPr>
        <p:spPr>
          <a:xfrm>
            <a:off x="6188204" y="3932068"/>
            <a:ext cx="5000972" cy="1967728"/>
          </a:xfrm>
          <a:prstGeom prst="rect">
            <a:avLst/>
          </a:prstGeom>
          <a:solidFill>
            <a:srgbClr val="082A44">
              <a:alpha val="17320"/>
            </a:srgbClr>
          </a:solidFill>
          <a:ln>
            <a:noFill/>
          </a:ln>
        </p:spPr>
        <p:txBody>
          <a:bodyPr spcFirstLastPara="1" wrap="square" lIns="1828800" tIns="121900" rIns="121900" bIns="121900" anchor="b" anchorCtr="0">
            <a:noAutofit/>
          </a:bodyPr>
          <a:lstStyle/>
          <a:p>
            <a:pPr algn="r">
              <a:spcBef>
                <a:spcPts val="800"/>
              </a:spcBef>
              <a:spcAft>
                <a:spcPts val="800"/>
              </a:spcAft>
            </a:pPr>
            <a:r>
              <a:rPr lang="en" sz="2400" b="1" dirty="0">
                <a:solidFill>
                  <a:schemeClr val="dk1"/>
                </a:solidFill>
                <a:latin typeface="Roboto" panose="02000000000000000000" pitchFamily="2" charset="0"/>
                <a:ea typeface="Roboto" panose="02000000000000000000" pitchFamily="2" charset="0"/>
                <a:cs typeface="Inria Sans"/>
                <a:sym typeface="Inria Sans"/>
              </a:rPr>
              <a:t>Integration</a:t>
            </a:r>
            <a:endParaRPr sz="2400" dirty="0">
              <a:solidFill>
                <a:schemeClr val="dk1"/>
              </a:solidFill>
              <a:latin typeface="Roboto" panose="02000000000000000000" pitchFamily="2" charset="0"/>
              <a:ea typeface="Roboto" panose="02000000000000000000" pitchFamily="2" charset="0"/>
              <a:cs typeface="Inria Sans"/>
              <a:sym typeface="Inria Sans"/>
            </a:endParaRPr>
          </a:p>
        </p:txBody>
      </p:sp>
      <p:sp>
        <p:nvSpPr>
          <p:cNvPr id="769" name="Google Shape;585;p41">
            <a:extLst>
              <a:ext uri="{FF2B5EF4-FFF2-40B4-BE49-F238E27FC236}">
                <a16:creationId xmlns="" xmlns:a16="http://schemas.microsoft.com/office/drawing/2014/main" id="{FC2002E8-E8D5-CBE5-619E-BE037EC81AC1}"/>
              </a:ext>
            </a:extLst>
          </p:cNvPr>
          <p:cNvSpPr/>
          <p:nvPr/>
        </p:nvSpPr>
        <p:spPr>
          <a:xfrm>
            <a:off x="4614026" y="2339773"/>
            <a:ext cx="2782000" cy="2782000"/>
          </a:xfrm>
          <a:prstGeom prst="pie">
            <a:avLst>
              <a:gd name="adj1" fmla="val 10788866"/>
              <a:gd name="adj2" fmla="val 16200000"/>
            </a:avLst>
          </a:prstGeom>
          <a:solidFill>
            <a:schemeClr val="accent1"/>
          </a:solidFill>
          <a:ln>
            <a:noFill/>
          </a:ln>
        </p:spPr>
        <p:txBody>
          <a:bodyPr spcFirstLastPara="1" wrap="square" lIns="121900" tIns="121900" rIns="121900" bIns="121900" anchor="ctr" anchorCtr="0">
            <a:noAutofit/>
          </a:bodyPr>
          <a:lstStyle/>
          <a:p>
            <a:endParaRPr sz="2400">
              <a:latin typeface="Roboto" panose="02000000000000000000" pitchFamily="2" charset="0"/>
              <a:ea typeface="Roboto" panose="02000000000000000000" pitchFamily="2" charset="0"/>
            </a:endParaRPr>
          </a:p>
        </p:txBody>
      </p:sp>
      <p:sp>
        <p:nvSpPr>
          <p:cNvPr id="770" name="Google Shape;586;p41">
            <a:extLst>
              <a:ext uri="{FF2B5EF4-FFF2-40B4-BE49-F238E27FC236}">
                <a16:creationId xmlns="" xmlns:a16="http://schemas.microsoft.com/office/drawing/2014/main" id="{4304D983-5B1E-094C-ADCC-A327938D65D6}"/>
              </a:ext>
            </a:extLst>
          </p:cNvPr>
          <p:cNvSpPr/>
          <p:nvPr/>
        </p:nvSpPr>
        <p:spPr>
          <a:xfrm rot="5400000">
            <a:off x="4814460" y="2339773"/>
            <a:ext cx="2782000" cy="2782000"/>
          </a:xfrm>
          <a:prstGeom prst="pie">
            <a:avLst>
              <a:gd name="adj1" fmla="val 10788866"/>
              <a:gd name="adj2" fmla="val 16200000"/>
            </a:avLst>
          </a:prstGeom>
          <a:solidFill>
            <a:schemeClr val="accent1"/>
          </a:solidFill>
          <a:ln>
            <a:noFill/>
          </a:ln>
        </p:spPr>
        <p:txBody>
          <a:bodyPr spcFirstLastPara="1" wrap="square" lIns="121900" tIns="121900" rIns="121900" bIns="121900" anchor="ctr" anchorCtr="0">
            <a:noAutofit/>
          </a:bodyPr>
          <a:lstStyle/>
          <a:p>
            <a:endParaRPr sz="2400">
              <a:latin typeface="Roboto" panose="02000000000000000000" pitchFamily="2" charset="0"/>
              <a:ea typeface="Roboto" panose="02000000000000000000" pitchFamily="2" charset="0"/>
            </a:endParaRPr>
          </a:p>
        </p:txBody>
      </p:sp>
      <p:sp>
        <p:nvSpPr>
          <p:cNvPr id="771" name="Google Shape;587;p41">
            <a:extLst>
              <a:ext uri="{FF2B5EF4-FFF2-40B4-BE49-F238E27FC236}">
                <a16:creationId xmlns="" xmlns:a16="http://schemas.microsoft.com/office/drawing/2014/main" id="{F14489A9-3485-B5C8-07D4-2783A6274D7D}"/>
              </a:ext>
            </a:extLst>
          </p:cNvPr>
          <p:cNvSpPr/>
          <p:nvPr/>
        </p:nvSpPr>
        <p:spPr>
          <a:xfrm rot="10800000">
            <a:off x="4814460" y="2541752"/>
            <a:ext cx="2782000" cy="2782000"/>
          </a:xfrm>
          <a:prstGeom prst="pie">
            <a:avLst>
              <a:gd name="adj1" fmla="val 10788866"/>
              <a:gd name="adj2" fmla="val 16200000"/>
            </a:avLst>
          </a:prstGeom>
          <a:solidFill>
            <a:schemeClr val="accent1"/>
          </a:solidFill>
          <a:ln>
            <a:noFill/>
          </a:ln>
        </p:spPr>
        <p:txBody>
          <a:bodyPr spcFirstLastPara="1" wrap="square" lIns="121900" tIns="121900" rIns="121900" bIns="121900" anchor="ctr" anchorCtr="0">
            <a:noAutofit/>
          </a:bodyPr>
          <a:lstStyle/>
          <a:p>
            <a:endParaRPr sz="2400">
              <a:latin typeface="Roboto" panose="02000000000000000000" pitchFamily="2" charset="0"/>
              <a:ea typeface="Roboto" panose="02000000000000000000" pitchFamily="2" charset="0"/>
            </a:endParaRPr>
          </a:p>
        </p:txBody>
      </p:sp>
      <p:sp>
        <p:nvSpPr>
          <p:cNvPr id="772" name="Google Shape;588;p41">
            <a:extLst>
              <a:ext uri="{FF2B5EF4-FFF2-40B4-BE49-F238E27FC236}">
                <a16:creationId xmlns="" xmlns:a16="http://schemas.microsoft.com/office/drawing/2014/main" id="{E86F917F-A958-CCBF-D8CA-D3E0EAEC8D0C}"/>
              </a:ext>
            </a:extLst>
          </p:cNvPr>
          <p:cNvSpPr/>
          <p:nvPr/>
        </p:nvSpPr>
        <p:spPr>
          <a:xfrm rot="-5400000">
            <a:off x="4614026" y="2541752"/>
            <a:ext cx="2782000" cy="2782000"/>
          </a:xfrm>
          <a:prstGeom prst="pie">
            <a:avLst>
              <a:gd name="adj1" fmla="val 10788866"/>
              <a:gd name="adj2" fmla="val 16200000"/>
            </a:avLst>
          </a:prstGeom>
          <a:solidFill>
            <a:schemeClr val="accent1"/>
          </a:solidFill>
          <a:ln>
            <a:noFill/>
          </a:ln>
        </p:spPr>
        <p:txBody>
          <a:bodyPr spcFirstLastPara="1" wrap="square" lIns="121900" tIns="121900" rIns="121900" bIns="121900" anchor="ctr" anchorCtr="0">
            <a:noAutofit/>
          </a:bodyPr>
          <a:lstStyle/>
          <a:p>
            <a:endParaRPr sz="2400">
              <a:latin typeface="Roboto" panose="02000000000000000000" pitchFamily="2" charset="0"/>
              <a:ea typeface="Roboto" panose="02000000000000000000" pitchFamily="2" charset="0"/>
            </a:endParaRPr>
          </a:p>
        </p:txBody>
      </p:sp>
      <p:grpSp>
        <p:nvGrpSpPr>
          <p:cNvPr id="777" name="Google Shape;1420;p42">
            <a:extLst>
              <a:ext uri="{FF2B5EF4-FFF2-40B4-BE49-F238E27FC236}">
                <a16:creationId xmlns="" xmlns:a16="http://schemas.microsoft.com/office/drawing/2014/main" id="{66C3C3BE-D01F-BBD0-5DF6-B85EC57B3883}"/>
              </a:ext>
            </a:extLst>
          </p:cNvPr>
          <p:cNvGrpSpPr/>
          <p:nvPr/>
        </p:nvGrpSpPr>
        <p:grpSpPr>
          <a:xfrm>
            <a:off x="5287685" y="3022460"/>
            <a:ext cx="516894" cy="469303"/>
            <a:chOff x="6130650" y="4381475"/>
            <a:chExt cx="252950" cy="252950"/>
          </a:xfrm>
        </p:grpSpPr>
        <p:sp>
          <p:nvSpPr>
            <p:cNvPr id="778" name="Google Shape;1421;p42">
              <a:extLst>
                <a:ext uri="{FF2B5EF4-FFF2-40B4-BE49-F238E27FC236}">
                  <a16:creationId xmlns="" xmlns:a16="http://schemas.microsoft.com/office/drawing/2014/main" id="{AB3B8C42-D0B4-4457-1356-877193FEC61F}"/>
                </a:ext>
              </a:extLst>
            </p:cNvPr>
            <p:cNvSpPr/>
            <p:nvPr/>
          </p:nvSpPr>
          <p:spPr>
            <a:xfrm>
              <a:off x="6130650" y="4381475"/>
              <a:ext cx="252950" cy="252950"/>
            </a:xfrm>
            <a:custGeom>
              <a:avLst/>
              <a:gdLst/>
              <a:ahLst/>
              <a:cxnLst/>
              <a:rect l="l" t="t" r="r" b="b"/>
              <a:pathLst>
                <a:path w="10118" h="10118" extrusionOk="0">
                  <a:moveTo>
                    <a:pt x="5710" y="678"/>
                  </a:moveTo>
                  <a:lnTo>
                    <a:pt x="5835" y="910"/>
                  </a:lnTo>
                  <a:cubicBezTo>
                    <a:pt x="5871" y="928"/>
                    <a:pt x="5906" y="946"/>
                    <a:pt x="5924" y="946"/>
                  </a:cubicBezTo>
                  <a:lnTo>
                    <a:pt x="6263" y="946"/>
                  </a:lnTo>
                  <a:cubicBezTo>
                    <a:pt x="6352" y="946"/>
                    <a:pt x="6406" y="892"/>
                    <a:pt x="6406" y="803"/>
                  </a:cubicBezTo>
                  <a:lnTo>
                    <a:pt x="6406" y="732"/>
                  </a:lnTo>
                  <a:cubicBezTo>
                    <a:pt x="8262" y="1321"/>
                    <a:pt x="9600" y="3034"/>
                    <a:pt x="9600" y="5068"/>
                  </a:cubicBezTo>
                  <a:cubicBezTo>
                    <a:pt x="9600" y="6959"/>
                    <a:pt x="8422" y="8583"/>
                    <a:pt x="6781" y="9261"/>
                  </a:cubicBezTo>
                  <a:cubicBezTo>
                    <a:pt x="7066" y="9011"/>
                    <a:pt x="7566" y="8583"/>
                    <a:pt x="7726" y="8386"/>
                  </a:cubicBezTo>
                  <a:cubicBezTo>
                    <a:pt x="7958" y="8137"/>
                    <a:pt x="7994" y="7726"/>
                    <a:pt x="7994" y="7726"/>
                  </a:cubicBezTo>
                  <a:cubicBezTo>
                    <a:pt x="7994" y="7726"/>
                    <a:pt x="8922" y="7476"/>
                    <a:pt x="8922" y="6798"/>
                  </a:cubicBezTo>
                  <a:cubicBezTo>
                    <a:pt x="8922" y="6334"/>
                    <a:pt x="7994" y="6120"/>
                    <a:pt x="7994" y="6120"/>
                  </a:cubicBezTo>
                  <a:cubicBezTo>
                    <a:pt x="7833" y="5621"/>
                    <a:pt x="7048" y="5335"/>
                    <a:pt x="6406" y="5335"/>
                  </a:cubicBezTo>
                  <a:cubicBezTo>
                    <a:pt x="6263" y="5335"/>
                    <a:pt x="5728" y="5603"/>
                    <a:pt x="5728" y="5603"/>
                  </a:cubicBezTo>
                  <a:lnTo>
                    <a:pt x="5460" y="5460"/>
                  </a:lnTo>
                  <a:lnTo>
                    <a:pt x="5460" y="5068"/>
                  </a:lnTo>
                  <a:cubicBezTo>
                    <a:pt x="5460" y="4996"/>
                    <a:pt x="5425" y="4925"/>
                    <a:pt x="5335" y="4925"/>
                  </a:cubicBezTo>
                  <a:lnTo>
                    <a:pt x="5068" y="4925"/>
                  </a:lnTo>
                  <a:lnTo>
                    <a:pt x="5068" y="4532"/>
                  </a:lnTo>
                  <a:cubicBezTo>
                    <a:pt x="5068" y="4461"/>
                    <a:pt x="5014" y="4407"/>
                    <a:pt x="4943" y="4407"/>
                  </a:cubicBezTo>
                  <a:lnTo>
                    <a:pt x="4800" y="4407"/>
                  </a:lnTo>
                  <a:lnTo>
                    <a:pt x="4657" y="4497"/>
                  </a:lnTo>
                  <a:cubicBezTo>
                    <a:pt x="4616" y="4526"/>
                    <a:pt x="4566" y="4540"/>
                    <a:pt x="4516" y="4540"/>
                  </a:cubicBezTo>
                  <a:cubicBezTo>
                    <a:pt x="4415" y="4540"/>
                    <a:pt x="4312" y="4485"/>
                    <a:pt x="4265" y="4390"/>
                  </a:cubicBezTo>
                  <a:cubicBezTo>
                    <a:pt x="4265" y="4390"/>
                    <a:pt x="4140" y="4193"/>
                    <a:pt x="4140" y="4122"/>
                  </a:cubicBezTo>
                  <a:cubicBezTo>
                    <a:pt x="4140" y="3614"/>
                    <a:pt x="4661" y="3586"/>
                    <a:pt x="4777" y="3586"/>
                  </a:cubicBezTo>
                  <a:cubicBezTo>
                    <a:pt x="4792" y="3586"/>
                    <a:pt x="4800" y="3587"/>
                    <a:pt x="4800" y="3587"/>
                  </a:cubicBezTo>
                  <a:lnTo>
                    <a:pt x="5103" y="3587"/>
                  </a:lnTo>
                  <a:cubicBezTo>
                    <a:pt x="5175" y="3587"/>
                    <a:pt x="5210" y="3640"/>
                    <a:pt x="5228" y="3694"/>
                  </a:cubicBezTo>
                  <a:lnTo>
                    <a:pt x="5300" y="4033"/>
                  </a:lnTo>
                  <a:cubicBezTo>
                    <a:pt x="5317" y="4086"/>
                    <a:pt x="5371" y="4140"/>
                    <a:pt x="5442" y="4140"/>
                  </a:cubicBezTo>
                  <a:lnTo>
                    <a:pt x="5496" y="4140"/>
                  </a:lnTo>
                  <a:cubicBezTo>
                    <a:pt x="5567" y="4140"/>
                    <a:pt x="5621" y="4104"/>
                    <a:pt x="5639" y="4033"/>
                  </a:cubicBezTo>
                  <a:lnTo>
                    <a:pt x="5728" y="3533"/>
                  </a:lnTo>
                  <a:cubicBezTo>
                    <a:pt x="5728" y="3497"/>
                    <a:pt x="5746" y="3462"/>
                    <a:pt x="5781" y="3426"/>
                  </a:cubicBezTo>
                  <a:lnTo>
                    <a:pt x="6156" y="2944"/>
                  </a:lnTo>
                  <a:cubicBezTo>
                    <a:pt x="6227" y="2855"/>
                    <a:pt x="6335" y="2802"/>
                    <a:pt x="6459" y="2802"/>
                  </a:cubicBezTo>
                  <a:lnTo>
                    <a:pt x="6798" y="2802"/>
                  </a:lnTo>
                  <a:cubicBezTo>
                    <a:pt x="6888" y="2802"/>
                    <a:pt x="6923" y="2748"/>
                    <a:pt x="6923" y="2677"/>
                  </a:cubicBezTo>
                  <a:lnTo>
                    <a:pt x="6923" y="2534"/>
                  </a:lnTo>
                  <a:lnTo>
                    <a:pt x="6905" y="2498"/>
                  </a:lnTo>
                  <a:cubicBezTo>
                    <a:pt x="6816" y="2427"/>
                    <a:pt x="6870" y="2266"/>
                    <a:pt x="6995" y="2266"/>
                  </a:cubicBezTo>
                  <a:lnTo>
                    <a:pt x="7066" y="2266"/>
                  </a:lnTo>
                  <a:cubicBezTo>
                    <a:pt x="7155" y="2266"/>
                    <a:pt x="7191" y="2320"/>
                    <a:pt x="7191" y="2409"/>
                  </a:cubicBezTo>
                  <a:cubicBezTo>
                    <a:pt x="7191" y="2480"/>
                    <a:pt x="7262" y="2534"/>
                    <a:pt x="7334" y="2534"/>
                  </a:cubicBezTo>
                  <a:lnTo>
                    <a:pt x="7459" y="2534"/>
                  </a:lnTo>
                  <a:lnTo>
                    <a:pt x="7548" y="2195"/>
                  </a:lnTo>
                  <a:cubicBezTo>
                    <a:pt x="7566" y="2070"/>
                    <a:pt x="7530" y="1963"/>
                    <a:pt x="7423" y="1909"/>
                  </a:cubicBezTo>
                  <a:lnTo>
                    <a:pt x="6299" y="1214"/>
                  </a:lnTo>
                  <a:lnTo>
                    <a:pt x="5996" y="1214"/>
                  </a:lnTo>
                  <a:cubicBezTo>
                    <a:pt x="5853" y="1214"/>
                    <a:pt x="5728" y="1339"/>
                    <a:pt x="5728" y="1463"/>
                  </a:cubicBezTo>
                  <a:lnTo>
                    <a:pt x="5728" y="1606"/>
                  </a:lnTo>
                  <a:cubicBezTo>
                    <a:pt x="5728" y="1695"/>
                    <a:pt x="5674" y="1731"/>
                    <a:pt x="5603" y="1731"/>
                  </a:cubicBezTo>
                  <a:lnTo>
                    <a:pt x="5460" y="1731"/>
                  </a:lnTo>
                  <a:lnTo>
                    <a:pt x="5335" y="1606"/>
                  </a:lnTo>
                  <a:lnTo>
                    <a:pt x="4943" y="1606"/>
                  </a:lnTo>
                  <a:cubicBezTo>
                    <a:pt x="4854" y="1606"/>
                    <a:pt x="4800" y="1553"/>
                    <a:pt x="4800" y="1463"/>
                  </a:cubicBezTo>
                  <a:lnTo>
                    <a:pt x="4800" y="1142"/>
                  </a:lnTo>
                  <a:cubicBezTo>
                    <a:pt x="4800" y="1107"/>
                    <a:pt x="4818" y="1071"/>
                    <a:pt x="4854" y="1035"/>
                  </a:cubicBezTo>
                  <a:lnTo>
                    <a:pt x="5710" y="678"/>
                  </a:lnTo>
                  <a:close/>
                  <a:moveTo>
                    <a:pt x="1731" y="1999"/>
                  </a:moveTo>
                  <a:cubicBezTo>
                    <a:pt x="1856" y="2070"/>
                    <a:pt x="1981" y="2177"/>
                    <a:pt x="1999" y="2266"/>
                  </a:cubicBezTo>
                  <a:lnTo>
                    <a:pt x="1999" y="3105"/>
                  </a:lnTo>
                  <a:cubicBezTo>
                    <a:pt x="1999" y="3176"/>
                    <a:pt x="2017" y="3230"/>
                    <a:pt x="2070" y="3266"/>
                  </a:cubicBezTo>
                  <a:lnTo>
                    <a:pt x="2944" y="4407"/>
                  </a:lnTo>
                  <a:lnTo>
                    <a:pt x="2998" y="4336"/>
                  </a:lnTo>
                  <a:cubicBezTo>
                    <a:pt x="3051" y="4300"/>
                    <a:pt x="3069" y="4229"/>
                    <a:pt x="3034" y="4176"/>
                  </a:cubicBezTo>
                  <a:lnTo>
                    <a:pt x="2873" y="3908"/>
                  </a:lnTo>
                  <a:cubicBezTo>
                    <a:pt x="2812" y="3817"/>
                    <a:pt x="2881" y="3700"/>
                    <a:pt x="2979" y="3700"/>
                  </a:cubicBezTo>
                  <a:cubicBezTo>
                    <a:pt x="2997" y="3700"/>
                    <a:pt x="3015" y="3704"/>
                    <a:pt x="3034" y="3712"/>
                  </a:cubicBezTo>
                  <a:cubicBezTo>
                    <a:pt x="3069" y="3729"/>
                    <a:pt x="3105" y="3747"/>
                    <a:pt x="3105" y="3783"/>
                  </a:cubicBezTo>
                  <a:lnTo>
                    <a:pt x="3551" y="4639"/>
                  </a:lnTo>
                  <a:cubicBezTo>
                    <a:pt x="3605" y="4729"/>
                    <a:pt x="3694" y="4818"/>
                    <a:pt x="3783" y="4836"/>
                  </a:cubicBezTo>
                  <a:lnTo>
                    <a:pt x="4372" y="5032"/>
                  </a:lnTo>
                  <a:cubicBezTo>
                    <a:pt x="4408" y="5050"/>
                    <a:pt x="4443" y="5085"/>
                    <a:pt x="4443" y="5103"/>
                  </a:cubicBezTo>
                  <a:lnTo>
                    <a:pt x="4479" y="5175"/>
                  </a:lnTo>
                  <a:cubicBezTo>
                    <a:pt x="4532" y="5264"/>
                    <a:pt x="4622" y="5317"/>
                    <a:pt x="4729" y="5317"/>
                  </a:cubicBezTo>
                  <a:lnTo>
                    <a:pt x="4889" y="5317"/>
                  </a:lnTo>
                  <a:cubicBezTo>
                    <a:pt x="4925" y="5317"/>
                    <a:pt x="4961" y="5353"/>
                    <a:pt x="4996" y="5371"/>
                  </a:cubicBezTo>
                  <a:lnTo>
                    <a:pt x="5175" y="5621"/>
                  </a:lnTo>
                  <a:cubicBezTo>
                    <a:pt x="5193" y="5674"/>
                    <a:pt x="5264" y="5728"/>
                    <a:pt x="5317" y="5728"/>
                  </a:cubicBezTo>
                  <a:lnTo>
                    <a:pt x="5603" y="5799"/>
                  </a:lnTo>
                  <a:cubicBezTo>
                    <a:pt x="5674" y="5817"/>
                    <a:pt x="5728" y="5906"/>
                    <a:pt x="5692" y="5978"/>
                  </a:cubicBezTo>
                  <a:cubicBezTo>
                    <a:pt x="5692" y="5978"/>
                    <a:pt x="5478" y="6192"/>
                    <a:pt x="5478" y="6495"/>
                  </a:cubicBezTo>
                  <a:cubicBezTo>
                    <a:pt x="5478" y="7369"/>
                    <a:pt x="6281" y="7619"/>
                    <a:pt x="6281" y="7833"/>
                  </a:cubicBezTo>
                  <a:cubicBezTo>
                    <a:pt x="6281" y="8369"/>
                    <a:pt x="6192" y="9118"/>
                    <a:pt x="6174" y="9421"/>
                  </a:cubicBezTo>
                  <a:cubicBezTo>
                    <a:pt x="5817" y="9493"/>
                    <a:pt x="5460" y="9546"/>
                    <a:pt x="5086" y="9546"/>
                  </a:cubicBezTo>
                  <a:cubicBezTo>
                    <a:pt x="5064" y="9546"/>
                    <a:pt x="5042" y="9547"/>
                    <a:pt x="5020" y="9547"/>
                  </a:cubicBezTo>
                  <a:cubicBezTo>
                    <a:pt x="2552" y="9547"/>
                    <a:pt x="536" y="7544"/>
                    <a:pt x="536" y="5068"/>
                  </a:cubicBezTo>
                  <a:cubicBezTo>
                    <a:pt x="536" y="3890"/>
                    <a:pt x="1000" y="2819"/>
                    <a:pt x="1731" y="1999"/>
                  </a:cubicBezTo>
                  <a:close/>
                  <a:moveTo>
                    <a:pt x="5068" y="0"/>
                  </a:moveTo>
                  <a:cubicBezTo>
                    <a:pt x="2266" y="0"/>
                    <a:pt x="0" y="2266"/>
                    <a:pt x="0" y="5068"/>
                  </a:cubicBezTo>
                  <a:cubicBezTo>
                    <a:pt x="0" y="7851"/>
                    <a:pt x="2266" y="10117"/>
                    <a:pt x="5068" y="10117"/>
                  </a:cubicBezTo>
                  <a:cubicBezTo>
                    <a:pt x="7869" y="10117"/>
                    <a:pt x="10117" y="7851"/>
                    <a:pt x="10117" y="5068"/>
                  </a:cubicBezTo>
                  <a:cubicBezTo>
                    <a:pt x="10117" y="2266"/>
                    <a:pt x="7869" y="0"/>
                    <a:pt x="5068"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dirty="0">
                <a:latin typeface="Roboto" panose="02000000000000000000" pitchFamily="2" charset="0"/>
                <a:ea typeface="Roboto" panose="02000000000000000000" pitchFamily="2" charset="0"/>
              </a:endParaRPr>
            </a:p>
          </p:txBody>
        </p:sp>
        <p:sp>
          <p:nvSpPr>
            <p:cNvPr id="779" name="Google Shape;1422;p42">
              <a:extLst>
                <a:ext uri="{FF2B5EF4-FFF2-40B4-BE49-F238E27FC236}">
                  <a16:creationId xmlns="" xmlns:a16="http://schemas.microsoft.com/office/drawing/2014/main" id="{20034037-D601-5CD7-F252-03465E0F37FF}"/>
                </a:ext>
              </a:extLst>
            </p:cNvPr>
            <p:cNvSpPr/>
            <p:nvPr/>
          </p:nvSpPr>
          <p:spPr>
            <a:xfrm>
              <a:off x="6266250" y="4488650"/>
              <a:ext cx="34375" cy="11325"/>
            </a:xfrm>
            <a:custGeom>
              <a:avLst/>
              <a:gdLst/>
              <a:ahLst/>
              <a:cxnLst/>
              <a:rect l="l" t="t" r="r" b="b"/>
              <a:pathLst>
                <a:path w="1375" h="453" extrusionOk="0">
                  <a:moveTo>
                    <a:pt x="572" y="0"/>
                  </a:moveTo>
                  <a:cubicBezTo>
                    <a:pt x="549" y="0"/>
                    <a:pt x="527" y="4"/>
                    <a:pt x="500" y="13"/>
                  </a:cubicBezTo>
                  <a:lnTo>
                    <a:pt x="36" y="120"/>
                  </a:lnTo>
                  <a:cubicBezTo>
                    <a:pt x="1" y="138"/>
                    <a:pt x="1" y="192"/>
                    <a:pt x="36" y="245"/>
                  </a:cubicBezTo>
                  <a:lnTo>
                    <a:pt x="661" y="245"/>
                  </a:lnTo>
                  <a:cubicBezTo>
                    <a:pt x="696" y="245"/>
                    <a:pt x="732" y="245"/>
                    <a:pt x="750" y="263"/>
                  </a:cubicBezTo>
                  <a:lnTo>
                    <a:pt x="1214" y="442"/>
                  </a:lnTo>
                  <a:cubicBezTo>
                    <a:pt x="1233" y="449"/>
                    <a:pt x="1252" y="453"/>
                    <a:pt x="1269" y="453"/>
                  </a:cubicBezTo>
                  <a:cubicBezTo>
                    <a:pt x="1331" y="453"/>
                    <a:pt x="1374" y="408"/>
                    <a:pt x="1374" y="352"/>
                  </a:cubicBezTo>
                  <a:cubicBezTo>
                    <a:pt x="1374" y="281"/>
                    <a:pt x="1339" y="228"/>
                    <a:pt x="1285" y="228"/>
                  </a:cubicBezTo>
                  <a:lnTo>
                    <a:pt x="643" y="13"/>
                  </a:lnTo>
                  <a:cubicBezTo>
                    <a:pt x="616" y="4"/>
                    <a:pt x="594" y="0"/>
                    <a:pt x="572"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panose="02000000000000000000" pitchFamily="2" charset="0"/>
                <a:ea typeface="Roboto" panose="02000000000000000000" pitchFamily="2" charset="0"/>
              </a:endParaRPr>
            </a:p>
          </p:txBody>
        </p:sp>
      </p:grpSp>
      <p:grpSp>
        <p:nvGrpSpPr>
          <p:cNvPr id="780" name="Google Shape;1218;p42">
            <a:extLst>
              <a:ext uri="{FF2B5EF4-FFF2-40B4-BE49-F238E27FC236}">
                <a16:creationId xmlns="" xmlns:a16="http://schemas.microsoft.com/office/drawing/2014/main" id="{96A0519C-E27B-0082-F380-6B3DB62E1BFF}"/>
              </a:ext>
            </a:extLst>
          </p:cNvPr>
          <p:cNvGrpSpPr/>
          <p:nvPr/>
        </p:nvGrpSpPr>
        <p:grpSpPr>
          <a:xfrm>
            <a:off x="6501081" y="3035665"/>
            <a:ext cx="512342" cy="437237"/>
            <a:chOff x="4250025" y="2848800"/>
            <a:chExt cx="266325" cy="186475"/>
          </a:xfrm>
        </p:grpSpPr>
        <p:sp>
          <p:nvSpPr>
            <p:cNvPr id="781" name="Google Shape;1219;p42">
              <a:extLst>
                <a:ext uri="{FF2B5EF4-FFF2-40B4-BE49-F238E27FC236}">
                  <a16:creationId xmlns="" xmlns:a16="http://schemas.microsoft.com/office/drawing/2014/main" id="{627EA347-DF6E-3A77-5638-E3E41DB76291}"/>
                </a:ext>
              </a:extLst>
            </p:cNvPr>
            <p:cNvSpPr/>
            <p:nvPr/>
          </p:nvSpPr>
          <p:spPr>
            <a:xfrm>
              <a:off x="4250025" y="2848800"/>
              <a:ext cx="166425" cy="149900"/>
            </a:xfrm>
            <a:custGeom>
              <a:avLst/>
              <a:gdLst/>
              <a:ahLst/>
              <a:cxnLst/>
              <a:rect l="l" t="t" r="r" b="b"/>
              <a:pathLst>
                <a:path w="6657" h="5996" extrusionOk="0">
                  <a:moveTo>
                    <a:pt x="536" y="0"/>
                  </a:moveTo>
                  <a:cubicBezTo>
                    <a:pt x="233" y="0"/>
                    <a:pt x="1" y="250"/>
                    <a:pt x="1" y="535"/>
                  </a:cubicBezTo>
                  <a:lnTo>
                    <a:pt x="1" y="4122"/>
                  </a:lnTo>
                  <a:cubicBezTo>
                    <a:pt x="1" y="4425"/>
                    <a:pt x="233" y="4657"/>
                    <a:pt x="536" y="4657"/>
                  </a:cubicBezTo>
                  <a:lnTo>
                    <a:pt x="1321" y="4657"/>
                  </a:lnTo>
                  <a:lnTo>
                    <a:pt x="1321" y="5995"/>
                  </a:lnTo>
                  <a:lnTo>
                    <a:pt x="2659" y="4657"/>
                  </a:lnTo>
                  <a:lnTo>
                    <a:pt x="3462" y="4657"/>
                  </a:lnTo>
                  <a:lnTo>
                    <a:pt x="3462" y="1998"/>
                  </a:lnTo>
                  <a:cubicBezTo>
                    <a:pt x="3462" y="1427"/>
                    <a:pt x="3944" y="928"/>
                    <a:pt x="4515" y="928"/>
                  </a:cubicBezTo>
                  <a:lnTo>
                    <a:pt x="6656" y="928"/>
                  </a:lnTo>
                  <a:lnTo>
                    <a:pt x="6656" y="535"/>
                  </a:lnTo>
                  <a:cubicBezTo>
                    <a:pt x="6656" y="250"/>
                    <a:pt x="6424" y="0"/>
                    <a:pt x="6121"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panose="02000000000000000000" pitchFamily="2" charset="0"/>
                <a:ea typeface="Roboto" panose="02000000000000000000" pitchFamily="2" charset="0"/>
              </a:endParaRPr>
            </a:p>
          </p:txBody>
        </p:sp>
        <p:sp>
          <p:nvSpPr>
            <p:cNvPr id="782" name="Google Shape;1220;p42">
              <a:extLst>
                <a:ext uri="{FF2B5EF4-FFF2-40B4-BE49-F238E27FC236}">
                  <a16:creationId xmlns="" xmlns:a16="http://schemas.microsoft.com/office/drawing/2014/main" id="{B12B0416-7F3A-4C95-80FC-20951B428DD7}"/>
                </a:ext>
              </a:extLst>
            </p:cNvPr>
            <p:cNvSpPr/>
            <p:nvPr/>
          </p:nvSpPr>
          <p:spPr>
            <a:xfrm>
              <a:off x="4349950" y="2885375"/>
              <a:ext cx="166400" cy="149900"/>
            </a:xfrm>
            <a:custGeom>
              <a:avLst/>
              <a:gdLst/>
              <a:ahLst/>
              <a:cxnLst/>
              <a:rect l="l" t="t" r="r" b="b"/>
              <a:pathLst>
                <a:path w="6656" h="5996" extrusionOk="0">
                  <a:moveTo>
                    <a:pt x="518" y="0"/>
                  </a:moveTo>
                  <a:cubicBezTo>
                    <a:pt x="232" y="0"/>
                    <a:pt x="1" y="250"/>
                    <a:pt x="1" y="535"/>
                  </a:cubicBezTo>
                  <a:lnTo>
                    <a:pt x="1" y="4122"/>
                  </a:lnTo>
                  <a:cubicBezTo>
                    <a:pt x="1" y="4425"/>
                    <a:pt x="232" y="4657"/>
                    <a:pt x="518" y="4657"/>
                  </a:cubicBezTo>
                  <a:lnTo>
                    <a:pt x="3979" y="4657"/>
                  </a:lnTo>
                  <a:lnTo>
                    <a:pt x="5318" y="5995"/>
                  </a:lnTo>
                  <a:lnTo>
                    <a:pt x="5318" y="4657"/>
                  </a:lnTo>
                  <a:lnTo>
                    <a:pt x="6121" y="4657"/>
                  </a:lnTo>
                  <a:cubicBezTo>
                    <a:pt x="6424" y="4657"/>
                    <a:pt x="6656" y="4425"/>
                    <a:pt x="6656" y="4122"/>
                  </a:cubicBezTo>
                  <a:lnTo>
                    <a:pt x="6656" y="535"/>
                  </a:lnTo>
                  <a:cubicBezTo>
                    <a:pt x="6656" y="250"/>
                    <a:pt x="6424" y="0"/>
                    <a:pt x="6121"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panose="02000000000000000000" pitchFamily="2" charset="0"/>
                <a:ea typeface="Roboto" panose="02000000000000000000" pitchFamily="2" charset="0"/>
              </a:endParaRPr>
            </a:p>
          </p:txBody>
        </p:sp>
      </p:grpSp>
      <p:grpSp>
        <p:nvGrpSpPr>
          <p:cNvPr id="783" name="Google Shape;1240;p42">
            <a:extLst>
              <a:ext uri="{FF2B5EF4-FFF2-40B4-BE49-F238E27FC236}">
                <a16:creationId xmlns="" xmlns:a16="http://schemas.microsoft.com/office/drawing/2014/main" id="{D27A47D0-E5B7-0E64-7FB4-1295012CE44A}"/>
              </a:ext>
            </a:extLst>
          </p:cNvPr>
          <p:cNvGrpSpPr/>
          <p:nvPr/>
        </p:nvGrpSpPr>
        <p:grpSpPr>
          <a:xfrm>
            <a:off x="5347635" y="4220893"/>
            <a:ext cx="372026" cy="456205"/>
            <a:chOff x="4518575" y="2506200"/>
            <a:chExt cx="206100" cy="265450"/>
          </a:xfrm>
        </p:grpSpPr>
        <p:sp>
          <p:nvSpPr>
            <p:cNvPr id="787" name="Google Shape;1241;p42">
              <a:extLst>
                <a:ext uri="{FF2B5EF4-FFF2-40B4-BE49-F238E27FC236}">
                  <a16:creationId xmlns="" xmlns:a16="http://schemas.microsoft.com/office/drawing/2014/main" id="{CFA6201A-A4DB-3DA6-1DC4-72EBF7E519E2}"/>
                </a:ext>
              </a:extLst>
            </p:cNvPr>
            <p:cNvSpPr/>
            <p:nvPr/>
          </p:nvSpPr>
          <p:spPr>
            <a:xfrm>
              <a:off x="4518575" y="2506200"/>
              <a:ext cx="206100" cy="265450"/>
            </a:xfrm>
            <a:custGeom>
              <a:avLst/>
              <a:gdLst/>
              <a:ahLst/>
              <a:cxnLst/>
              <a:rect l="l" t="t" r="r" b="b"/>
              <a:pathLst>
                <a:path w="8244" h="10618" extrusionOk="0">
                  <a:moveTo>
                    <a:pt x="7440" y="786"/>
                  </a:moveTo>
                  <a:lnTo>
                    <a:pt x="7440" y="9832"/>
                  </a:lnTo>
                  <a:lnTo>
                    <a:pt x="803" y="9832"/>
                  </a:lnTo>
                  <a:lnTo>
                    <a:pt x="803" y="786"/>
                  </a:lnTo>
                  <a:close/>
                  <a:moveTo>
                    <a:pt x="0" y="1"/>
                  </a:moveTo>
                  <a:lnTo>
                    <a:pt x="0" y="10617"/>
                  </a:lnTo>
                  <a:lnTo>
                    <a:pt x="8243" y="10617"/>
                  </a:lnTo>
                  <a:lnTo>
                    <a:pt x="8243"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panose="02000000000000000000" pitchFamily="2" charset="0"/>
                <a:ea typeface="Roboto" panose="02000000000000000000" pitchFamily="2" charset="0"/>
              </a:endParaRPr>
            </a:p>
          </p:txBody>
        </p:sp>
        <p:sp>
          <p:nvSpPr>
            <p:cNvPr id="798" name="Google Shape;1242;p42">
              <a:extLst>
                <a:ext uri="{FF2B5EF4-FFF2-40B4-BE49-F238E27FC236}">
                  <a16:creationId xmlns="" xmlns:a16="http://schemas.microsoft.com/office/drawing/2014/main" id="{DFD2ACB3-386E-5B93-802F-59E5357FCCD1}"/>
                </a:ext>
              </a:extLst>
            </p:cNvPr>
            <p:cNvSpPr/>
            <p:nvPr/>
          </p:nvSpPr>
          <p:spPr>
            <a:xfrm>
              <a:off x="4628300" y="2555725"/>
              <a:ext cx="56225" cy="13400"/>
            </a:xfrm>
            <a:custGeom>
              <a:avLst/>
              <a:gdLst/>
              <a:ahLst/>
              <a:cxnLst/>
              <a:rect l="l" t="t" r="r" b="b"/>
              <a:pathLst>
                <a:path w="2249" h="536" extrusionOk="0">
                  <a:moveTo>
                    <a:pt x="0" y="0"/>
                  </a:moveTo>
                  <a:lnTo>
                    <a:pt x="0" y="536"/>
                  </a:lnTo>
                  <a:lnTo>
                    <a:pt x="2249" y="536"/>
                  </a:lnTo>
                  <a:lnTo>
                    <a:pt x="2249"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panose="02000000000000000000" pitchFamily="2" charset="0"/>
                <a:ea typeface="Roboto" panose="02000000000000000000" pitchFamily="2" charset="0"/>
              </a:endParaRPr>
            </a:p>
          </p:txBody>
        </p:sp>
        <p:sp>
          <p:nvSpPr>
            <p:cNvPr id="799" name="Google Shape;1243;p42">
              <a:extLst>
                <a:ext uri="{FF2B5EF4-FFF2-40B4-BE49-F238E27FC236}">
                  <a16:creationId xmlns="" xmlns:a16="http://schemas.microsoft.com/office/drawing/2014/main" id="{0AEB578F-9FDD-22B1-8C05-E09E712DB6FC}"/>
                </a:ext>
              </a:extLst>
            </p:cNvPr>
            <p:cNvSpPr/>
            <p:nvPr/>
          </p:nvSpPr>
          <p:spPr>
            <a:xfrm>
              <a:off x="4628300" y="2608800"/>
              <a:ext cx="56225" cy="13425"/>
            </a:xfrm>
            <a:custGeom>
              <a:avLst/>
              <a:gdLst/>
              <a:ahLst/>
              <a:cxnLst/>
              <a:rect l="l" t="t" r="r" b="b"/>
              <a:pathLst>
                <a:path w="2249" h="537" extrusionOk="0">
                  <a:moveTo>
                    <a:pt x="0" y="1"/>
                  </a:moveTo>
                  <a:lnTo>
                    <a:pt x="0" y="536"/>
                  </a:lnTo>
                  <a:lnTo>
                    <a:pt x="2249" y="536"/>
                  </a:lnTo>
                  <a:lnTo>
                    <a:pt x="2249"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panose="02000000000000000000" pitchFamily="2" charset="0"/>
                <a:ea typeface="Roboto" panose="02000000000000000000" pitchFamily="2" charset="0"/>
              </a:endParaRPr>
            </a:p>
          </p:txBody>
        </p:sp>
        <p:sp>
          <p:nvSpPr>
            <p:cNvPr id="800" name="Google Shape;1244;p42">
              <a:extLst>
                <a:ext uri="{FF2B5EF4-FFF2-40B4-BE49-F238E27FC236}">
                  <a16:creationId xmlns="" xmlns:a16="http://schemas.microsoft.com/office/drawing/2014/main" id="{630F51F1-617C-2791-368D-4B8C43CAD019}"/>
                </a:ext>
              </a:extLst>
            </p:cNvPr>
            <p:cNvSpPr/>
            <p:nvPr/>
          </p:nvSpPr>
          <p:spPr>
            <a:xfrm>
              <a:off x="4628300" y="2715425"/>
              <a:ext cx="56225" cy="13400"/>
            </a:xfrm>
            <a:custGeom>
              <a:avLst/>
              <a:gdLst/>
              <a:ahLst/>
              <a:cxnLst/>
              <a:rect l="l" t="t" r="r" b="b"/>
              <a:pathLst>
                <a:path w="2249" h="536" extrusionOk="0">
                  <a:moveTo>
                    <a:pt x="0" y="0"/>
                  </a:moveTo>
                  <a:lnTo>
                    <a:pt x="0" y="535"/>
                  </a:lnTo>
                  <a:lnTo>
                    <a:pt x="2249" y="535"/>
                  </a:lnTo>
                  <a:lnTo>
                    <a:pt x="2249"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panose="02000000000000000000" pitchFamily="2" charset="0"/>
                <a:ea typeface="Roboto" panose="02000000000000000000" pitchFamily="2" charset="0"/>
              </a:endParaRPr>
            </a:p>
          </p:txBody>
        </p:sp>
        <p:sp>
          <p:nvSpPr>
            <p:cNvPr id="801" name="Google Shape;1245;p42">
              <a:extLst>
                <a:ext uri="{FF2B5EF4-FFF2-40B4-BE49-F238E27FC236}">
                  <a16:creationId xmlns="" xmlns:a16="http://schemas.microsoft.com/office/drawing/2014/main" id="{4F9F2002-1E92-CA8C-89B5-49B7A081BE95}"/>
                </a:ext>
              </a:extLst>
            </p:cNvPr>
            <p:cNvSpPr/>
            <p:nvPr/>
          </p:nvSpPr>
          <p:spPr>
            <a:xfrm>
              <a:off x="4628300" y="2662325"/>
              <a:ext cx="56225" cy="12975"/>
            </a:xfrm>
            <a:custGeom>
              <a:avLst/>
              <a:gdLst/>
              <a:ahLst/>
              <a:cxnLst/>
              <a:rect l="l" t="t" r="r" b="b"/>
              <a:pathLst>
                <a:path w="2249" h="519" extrusionOk="0">
                  <a:moveTo>
                    <a:pt x="0" y="1"/>
                  </a:moveTo>
                  <a:lnTo>
                    <a:pt x="0" y="518"/>
                  </a:lnTo>
                  <a:lnTo>
                    <a:pt x="2249" y="518"/>
                  </a:lnTo>
                  <a:lnTo>
                    <a:pt x="2249"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panose="02000000000000000000" pitchFamily="2" charset="0"/>
                <a:ea typeface="Roboto" panose="02000000000000000000" pitchFamily="2" charset="0"/>
              </a:endParaRPr>
            </a:p>
          </p:txBody>
        </p:sp>
        <p:sp>
          <p:nvSpPr>
            <p:cNvPr id="802" name="Google Shape;1246;p42">
              <a:extLst>
                <a:ext uri="{FF2B5EF4-FFF2-40B4-BE49-F238E27FC236}">
                  <a16:creationId xmlns="" xmlns:a16="http://schemas.microsoft.com/office/drawing/2014/main" id="{7BC39344-90D4-1DFB-D281-F1D76321A1B8}"/>
                </a:ext>
              </a:extLst>
            </p:cNvPr>
            <p:cNvSpPr/>
            <p:nvPr/>
          </p:nvSpPr>
          <p:spPr>
            <a:xfrm>
              <a:off x="4558275" y="2539225"/>
              <a:ext cx="49525" cy="40600"/>
            </a:xfrm>
            <a:custGeom>
              <a:avLst/>
              <a:gdLst/>
              <a:ahLst/>
              <a:cxnLst/>
              <a:rect l="l" t="t" r="r" b="b"/>
              <a:pathLst>
                <a:path w="1981" h="1624" extrusionOk="0">
                  <a:moveTo>
                    <a:pt x="1606" y="0"/>
                  </a:moveTo>
                  <a:lnTo>
                    <a:pt x="732" y="875"/>
                  </a:lnTo>
                  <a:lnTo>
                    <a:pt x="375" y="536"/>
                  </a:lnTo>
                  <a:lnTo>
                    <a:pt x="0" y="910"/>
                  </a:lnTo>
                  <a:lnTo>
                    <a:pt x="732" y="1624"/>
                  </a:lnTo>
                  <a:lnTo>
                    <a:pt x="1981" y="375"/>
                  </a:lnTo>
                  <a:lnTo>
                    <a:pt x="1606"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panose="02000000000000000000" pitchFamily="2" charset="0"/>
                <a:ea typeface="Roboto" panose="02000000000000000000" pitchFamily="2" charset="0"/>
              </a:endParaRPr>
            </a:p>
          </p:txBody>
        </p:sp>
        <p:sp>
          <p:nvSpPr>
            <p:cNvPr id="803" name="Google Shape;1247;p42">
              <a:extLst>
                <a:ext uri="{FF2B5EF4-FFF2-40B4-BE49-F238E27FC236}">
                  <a16:creationId xmlns="" xmlns:a16="http://schemas.microsoft.com/office/drawing/2014/main" id="{2DCE050C-A291-1A37-B6D3-5141B024E441}"/>
                </a:ext>
              </a:extLst>
            </p:cNvPr>
            <p:cNvSpPr/>
            <p:nvPr/>
          </p:nvSpPr>
          <p:spPr>
            <a:xfrm>
              <a:off x="4558275" y="2592300"/>
              <a:ext cx="49525" cy="40625"/>
            </a:xfrm>
            <a:custGeom>
              <a:avLst/>
              <a:gdLst/>
              <a:ahLst/>
              <a:cxnLst/>
              <a:rect l="l" t="t" r="r" b="b"/>
              <a:pathLst>
                <a:path w="1981" h="1625" extrusionOk="0">
                  <a:moveTo>
                    <a:pt x="1606" y="1"/>
                  </a:moveTo>
                  <a:lnTo>
                    <a:pt x="732" y="893"/>
                  </a:lnTo>
                  <a:lnTo>
                    <a:pt x="375" y="536"/>
                  </a:lnTo>
                  <a:lnTo>
                    <a:pt x="0" y="911"/>
                  </a:lnTo>
                  <a:lnTo>
                    <a:pt x="732" y="1624"/>
                  </a:lnTo>
                  <a:lnTo>
                    <a:pt x="1981" y="375"/>
                  </a:lnTo>
                  <a:lnTo>
                    <a:pt x="1606"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panose="02000000000000000000" pitchFamily="2" charset="0"/>
                <a:ea typeface="Roboto" panose="02000000000000000000" pitchFamily="2" charset="0"/>
              </a:endParaRPr>
            </a:p>
          </p:txBody>
        </p:sp>
        <p:sp>
          <p:nvSpPr>
            <p:cNvPr id="804" name="Google Shape;1248;p42">
              <a:extLst>
                <a:ext uri="{FF2B5EF4-FFF2-40B4-BE49-F238E27FC236}">
                  <a16:creationId xmlns="" xmlns:a16="http://schemas.microsoft.com/office/drawing/2014/main" id="{8D3BAFCC-784C-4626-21F4-054287B346F5}"/>
                </a:ext>
              </a:extLst>
            </p:cNvPr>
            <p:cNvSpPr/>
            <p:nvPr/>
          </p:nvSpPr>
          <p:spPr>
            <a:xfrm>
              <a:off x="4558275" y="2645375"/>
              <a:ext cx="49525" cy="41075"/>
            </a:xfrm>
            <a:custGeom>
              <a:avLst/>
              <a:gdLst/>
              <a:ahLst/>
              <a:cxnLst/>
              <a:rect l="l" t="t" r="r" b="b"/>
              <a:pathLst>
                <a:path w="1981" h="1643" extrusionOk="0">
                  <a:moveTo>
                    <a:pt x="1606" y="1"/>
                  </a:moveTo>
                  <a:lnTo>
                    <a:pt x="732" y="893"/>
                  </a:lnTo>
                  <a:lnTo>
                    <a:pt x="375" y="536"/>
                  </a:lnTo>
                  <a:lnTo>
                    <a:pt x="0" y="911"/>
                  </a:lnTo>
                  <a:lnTo>
                    <a:pt x="732" y="1642"/>
                  </a:lnTo>
                  <a:lnTo>
                    <a:pt x="1981" y="376"/>
                  </a:lnTo>
                  <a:lnTo>
                    <a:pt x="1606"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panose="02000000000000000000" pitchFamily="2" charset="0"/>
                <a:ea typeface="Roboto" panose="02000000000000000000" pitchFamily="2" charset="0"/>
              </a:endParaRPr>
            </a:p>
          </p:txBody>
        </p:sp>
        <p:sp>
          <p:nvSpPr>
            <p:cNvPr id="805" name="Google Shape;1249;p42">
              <a:extLst>
                <a:ext uri="{FF2B5EF4-FFF2-40B4-BE49-F238E27FC236}">
                  <a16:creationId xmlns="" xmlns:a16="http://schemas.microsoft.com/office/drawing/2014/main" id="{DA13C9D2-41B3-63C3-8C76-953919F79AA2}"/>
                </a:ext>
              </a:extLst>
            </p:cNvPr>
            <p:cNvSpPr/>
            <p:nvPr/>
          </p:nvSpPr>
          <p:spPr>
            <a:xfrm>
              <a:off x="4558275" y="2698025"/>
              <a:ext cx="49525" cy="40600"/>
            </a:xfrm>
            <a:custGeom>
              <a:avLst/>
              <a:gdLst/>
              <a:ahLst/>
              <a:cxnLst/>
              <a:rect l="l" t="t" r="r" b="b"/>
              <a:pathLst>
                <a:path w="1981" h="1624" extrusionOk="0">
                  <a:moveTo>
                    <a:pt x="1606" y="0"/>
                  </a:moveTo>
                  <a:lnTo>
                    <a:pt x="732" y="875"/>
                  </a:lnTo>
                  <a:lnTo>
                    <a:pt x="375" y="536"/>
                  </a:lnTo>
                  <a:lnTo>
                    <a:pt x="0" y="910"/>
                  </a:lnTo>
                  <a:lnTo>
                    <a:pt x="732" y="1624"/>
                  </a:lnTo>
                  <a:lnTo>
                    <a:pt x="1981" y="375"/>
                  </a:lnTo>
                  <a:lnTo>
                    <a:pt x="1606"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panose="02000000000000000000" pitchFamily="2" charset="0"/>
                <a:ea typeface="Roboto" panose="02000000000000000000" pitchFamily="2" charset="0"/>
              </a:endParaRPr>
            </a:p>
          </p:txBody>
        </p:sp>
      </p:grpSp>
      <p:sp>
        <p:nvSpPr>
          <p:cNvPr id="806" name="Google Shape;1213;p42">
            <a:extLst>
              <a:ext uri="{FF2B5EF4-FFF2-40B4-BE49-F238E27FC236}">
                <a16:creationId xmlns="" xmlns:a16="http://schemas.microsoft.com/office/drawing/2014/main" id="{8D7683AD-3EEC-8A73-B308-BA473E3BAD7D}"/>
              </a:ext>
            </a:extLst>
          </p:cNvPr>
          <p:cNvSpPr/>
          <p:nvPr/>
        </p:nvSpPr>
        <p:spPr>
          <a:xfrm>
            <a:off x="6501081" y="4208698"/>
            <a:ext cx="504068" cy="468400"/>
          </a:xfrm>
          <a:custGeom>
            <a:avLst/>
            <a:gdLst/>
            <a:ahLst/>
            <a:cxnLst/>
            <a:rect l="l" t="t" r="r" b="b"/>
            <a:pathLst>
              <a:path w="10635" h="9047" extrusionOk="0">
                <a:moveTo>
                  <a:pt x="9850" y="803"/>
                </a:moveTo>
                <a:lnTo>
                  <a:pt x="9850" y="6656"/>
                </a:lnTo>
                <a:lnTo>
                  <a:pt x="804" y="6656"/>
                </a:lnTo>
                <a:lnTo>
                  <a:pt x="804" y="803"/>
                </a:lnTo>
                <a:close/>
                <a:moveTo>
                  <a:pt x="536" y="0"/>
                </a:moveTo>
                <a:cubicBezTo>
                  <a:pt x="250" y="0"/>
                  <a:pt x="1" y="250"/>
                  <a:pt x="1" y="536"/>
                </a:cubicBezTo>
                <a:lnTo>
                  <a:pt x="1" y="6923"/>
                </a:lnTo>
                <a:cubicBezTo>
                  <a:pt x="1" y="7227"/>
                  <a:pt x="250" y="7459"/>
                  <a:pt x="536" y="7459"/>
                </a:cubicBezTo>
                <a:lnTo>
                  <a:pt x="4265" y="7459"/>
                </a:lnTo>
                <a:lnTo>
                  <a:pt x="4265" y="8261"/>
                </a:lnTo>
                <a:lnTo>
                  <a:pt x="2927" y="8261"/>
                </a:lnTo>
                <a:lnTo>
                  <a:pt x="2927" y="9047"/>
                </a:lnTo>
                <a:lnTo>
                  <a:pt x="7709" y="9047"/>
                </a:lnTo>
                <a:lnTo>
                  <a:pt x="7709" y="8261"/>
                </a:lnTo>
                <a:lnTo>
                  <a:pt x="6388" y="8261"/>
                </a:lnTo>
                <a:lnTo>
                  <a:pt x="6388" y="7459"/>
                </a:lnTo>
                <a:lnTo>
                  <a:pt x="10100" y="7459"/>
                </a:lnTo>
                <a:cubicBezTo>
                  <a:pt x="10403" y="7459"/>
                  <a:pt x="10635" y="7227"/>
                  <a:pt x="10635" y="6923"/>
                </a:cubicBezTo>
                <a:lnTo>
                  <a:pt x="10635" y="536"/>
                </a:lnTo>
                <a:cubicBezTo>
                  <a:pt x="10635" y="250"/>
                  <a:pt x="10403" y="0"/>
                  <a:pt x="10100"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panose="02000000000000000000" pitchFamily="2" charset="0"/>
              <a:ea typeface="Roboto" panose="02000000000000000000" pitchFamily="2" charset="0"/>
            </a:endParaRPr>
          </a:p>
        </p:txBody>
      </p:sp>
      <p:sp>
        <p:nvSpPr>
          <p:cNvPr id="4" name="TextBox 3">
            <a:extLst>
              <a:ext uri="{FF2B5EF4-FFF2-40B4-BE49-F238E27FC236}">
                <a16:creationId xmlns="" xmlns:a16="http://schemas.microsoft.com/office/drawing/2014/main" id="{985CE765-1870-2414-7A82-B65C1ACF077D}"/>
              </a:ext>
            </a:extLst>
          </p:cNvPr>
          <p:cNvSpPr txBox="1"/>
          <p:nvPr/>
        </p:nvSpPr>
        <p:spPr>
          <a:xfrm>
            <a:off x="1092770" y="2252761"/>
            <a:ext cx="3721688" cy="1477328"/>
          </a:xfrm>
          <a:prstGeom prst="rect">
            <a:avLst/>
          </a:prstGeom>
          <a:noFill/>
        </p:spPr>
        <p:txBody>
          <a:bodyPr wrap="square" rtlCol="0">
            <a:spAutoFit/>
          </a:bodyPr>
          <a:lstStyle/>
          <a:p>
            <a:r>
              <a:rPr lang="en-US" sz="1800" dirty="0" err="1">
                <a:solidFill>
                  <a:schemeClr val="dk1"/>
                </a:solidFill>
                <a:latin typeface="Roboto" panose="02000000000000000000" pitchFamily="2" charset="0"/>
                <a:ea typeface="Roboto" panose="02000000000000000000" pitchFamily="2" charset="0"/>
                <a:cs typeface="Inria Sans"/>
                <a:sym typeface="Inria Sans"/>
              </a:rPr>
              <a:t>Hanya</a:t>
            </a:r>
            <a:r>
              <a:rPr lang="en-US" sz="1800" dirty="0">
                <a:solidFill>
                  <a:schemeClr val="dk1"/>
                </a:solidFill>
                <a:latin typeface="Roboto" panose="02000000000000000000" pitchFamily="2" charset="0"/>
                <a:ea typeface="Roboto" panose="02000000000000000000" pitchFamily="2" charset="0"/>
                <a:cs typeface="Inria Sans"/>
                <a:sym typeface="Inria Sans"/>
              </a:rPr>
              <a:t> </a:t>
            </a:r>
            <a:r>
              <a:rPr lang="en-US" sz="1800" dirty="0" err="1">
                <a:solidFill>
                  <a:schemeClr val="dk1"/>
                </a:solidFill>
                <a:latin typeface="Roboto" panose="02000000000000000000" pitchFamily="2" charset="0"/>
                <a:ea typeface="Roboto" panose="02000000000000000000" pitchFamily="2" charset="0"/>
                <a:cs typeface="Inria Sans"/>
                <a:sym typeface="Inria Sans"/>
              </a:rPr>
              <a:t>menyampaikan</a:t>
            </a:r>
            <a:r>
              <a:rPr lang="en-US" sz="1800" dirty="0">
                <a:solidFill>
                  <a:schemeClr val="dk1"/>
                </a:solidFill>
                <a:latin typeface="Roboto" panose="02000000000000000000" pitchFamily="2" charset="0"/>
                <a:ea typeface="Roboto" panose="02000000000000000000" pitchFamily="2" charset="0"/>
                <a:cs typeface="Inria Sans"/>
                <a:sym typeface="Inria Sans"/>
              </a:rPr>
              <a:t> </a:t>
            </a:r>
            <a:r>
              <a:rPr lang="en-US" sz="1800" dirty="0" err="1">
                <a:solidFill>
                  <a:schemeClr val="dk1"/>
                </a:solidFill>
                <a:latin typeface="Roboto" panose="02000000000000000000" pitchFamily="2" charset="0"/>
                <a:ea typeface="Roboto" panose="02000000000000000000" pitchFamily="2" charset="0"/>
                <a:cs typeface="Inria Sans"/>
                <a:sym typeface="Inria Sans"/>
              </a:rPr>
              <a:t>informasi</a:t>
            </a:r>
            <a:r>
              <a:rPr lang="en-US" sz="1800" dirty="0">
                <a:solidFill>
                  <a:schemeClr val="dk1"/>
                </a:solidFill>
                <a:latin typeface="Roboto" panose="02000000000000000000" pitchFamily="2" charset="0"/>
                <a:ea typeface="Roboto" panose="02000000000000000000" pitchFamily="2" charset="0"/>
                <a:cs typeface="Inria Sans"/>
                <a:sym typeface="Inria Sans"/>
              </a:rPr>
              <a:t> yang </a:t>
            </a:r>
            <a:r>
              <a:rPr lang="en-US" sz="1800" dirty="0" err="1">
                <a:solidFill>
                  <a:schemeClr val="dk1"/>
                </a:solidFill>
                <a:latin typeface="Roboto" panose="02000000000000000000" pitchFamily="2" charset="0"/>
                <a:ea typeface="Roboto" panose="02000000000000000000" pitchFamily="2" charset="0"/>
                <a:cs typeface="Inria Sans"/>
                <a:sym typeface="Inria Sans"/>
              </a:rPr>
              <a:t>menjadi</a:t>
            </a:r>
            <a:r>
              <a:rPr lang="en-US" sz="1800" dirty="0">
                <a:solidFill>
                  <a:schemeClr val="dk1"/>
                </a:solidFill>
                <a:latin typeface="Roboto" panose="02000000000000000000" pitchFamily="2" charset="0"/>
                <a:ea typeface="Roboto" panose="02000000000000000000" pitchFamily="2" charset="0"/>
                <a:cs typeface="Inria Sans"/>
                <a:sym typeface="Inria Sans"/>
              </a:rPr>
              <a:t> </a:t>
            </a:r>
            <a:r>
              <a:rPr lang="en-US" sz="1800" dirty="0" err="1">
                <a:solidFill>
                  <a:schemeClr val="dk1"/>
                </a:solidFill>
                <a:latin typeface="Roboto" panose="02000000000000000000" pitchFamily="2" charset="0"/>
                <a:ea typeface="Roboto" panose="02000000000000000000" pitchFamily="2" charset="0"/>
                <a:cs typeface="Inria Sans"/>
                <a:sym typeface="Inria Sans"/>
              </a:rPr>
              <a:t>kewajiban</a:t>
            </a:r>
            <a:r>
              <a:rPr lang="en-US" sz="1800" dirty="0">
                <a:solidFill>
                  <a:schemeClr val="dk1"/>
                </a:solidFill>
                <a:latin typeface="Roboto" panose="02000000000000000000" pitchFamily="2" charset="0"/>
                <a:ea typeface="Roboto" panose="02000000000000000000" pitchFamily="2" charset="0"/>
                <a:cs typeface="Inria Sans"/>
                <a:sym typeface="Inria Sans"/>
              </a:rPr>
              <a:t> badan public </a:t>
            </a:r>
            <a:r>
              <a:rPr lang="en-US" sz="1800" dirty="0" err="1">
                <a:solidFill>
                  <a:schemeClr val="dk1"/>
                </a:solidFill>
                <a:latin typeface="Roboto" panose="02000000000000000000" pitchFamily="2" charset="0"/>
                <a:ea typeface="Roboto" panose="02000000000000000000" pitchFamily="2" charset="0"/>
                <a:cs typeface="Inria Sans"/>
                <a:sym typeface="Inria Sans"/>
              </a:rPr>
              <a:t>untuk</a:t>
            </a:r>
            <a:r>
              <a:rPr lang="en-US" sz="1800" dirty="0">
                <a:solidFill>
                  <a:schemeClr val="dk1"/>
                </a:solidFill>
                <a:latin typeface="Roboto" panose="02000000000000000000" pitchFamily="2" charset="0"/>
                <a:ea typeface="Roboto" panose="02000000000000000000" pitchFamily="2" charset="0"/>
                <a:cs typeface="Inria Sans"/>
                <a:sym typeface="Inria Sans"/>
              </a:rPr>
              <a:t> </a:t>
            </a:r>
            <a:r>
              <a:rPr lang="en-US" sz="1800" dirty="0" err="1">
                <a:solidFill>
                  <a:schemeClr val="dk1"/>
                </a:solidFill>
                <a:latin typeface="Roboto" panose="02000000000000000000" pitchFamily="2" charset="0"/>
                <a:ea typeface="Roboto" panose="02000000000000000000" pitchFamily="2" charset="0"/>
                <a:cs typeface="Inria Sans"/>
                <a:sym typeface="Inria Sans"/>
              </a:rPr>
              <a:t>dapat</a:t>
            </a:r>
            <a:r>
              <a:rPr lang="en-US" sz="1800" dirty="0">
                <a:solidFill>
                  <a:schemeClr val="dk1"/>
                </a:solidFill>
                <a:latin typeface="Roboto" panose="02000000000000000000" pitchFamily="2" charset="0"/>
                <a:ea typeface="Roboto" panose="02000000000000000000" pitchFamily="2" charset="0"/>
                <a:cs typeface="Inria Sans"/>
                <a:sym typeface="Inria Sans"/>
              </a:rPr>
              <a:t> </a:t>
            </a:r>
            <a:r>
              <a:rPr lang="en-US" sz="1800" dirty="0" err="1">
                <a:solidFill>
                  <a:schemeClr val="dk1"/>
                </a:solidFill>
                <a:latin typeface="Roboto" panose="02000000000000000000" pitchFamily="2" charset="0"/>
                <a:ea typeface="Roboto" panose="02000000000000000000" pitchFamily="2" charset="0"/>
                <a:cs typeface="Inria Sans"/>
                <a:sym typeface="Inria Sans"/>
              </a:rPr>
              <a:t>menyampaikan</a:t>
            </a:r>
            <a:r>
              <a:rPr lang="en-US" sz="1800" dirty="0">
                <a:solidFill>
                  <a:schemeClr val="dk1"/>
                </a:solidFill>
                <a:latin typeface="Roboto" panose="02000000000000000000" pitchFamily="2" charset="0"/>
                <a:ea typeface="Roboto" panose="02000000000000000000" pitchFamily="2" charset="0"/>
                <a:cs typeface="Inria Sans"/>
                <a:sym typeface="Inria Sans"/>
              </a:rPr>
              <a:t> </a:t>
            </a:r>
            <a:r>
              <a:rPr lang="en-US" sz="1800" dirty="0" err="1">
                <a:solidFill>
                  <a:schemeClr val="dk1"/>
                </a:solidFill>
                <a:latin typeface="Roboto" panose="02000000000000000000" pitchFamily="2" charset="0"/>
                <a:ea typeface="Roboto" panose="02000000000000000000" pitchFamily="2" charset="0"/>
                <a:cs typeface="Inria Sans"/>
                <a:sym typeface="Inria Sans"/>
              </a:rPr>
              <a:t>kepada</a:t>
            </a:r>
            <a:r>
              <a:rPr lang="en-US" sz="1800" dirty="0">
                <a:solidFill>
                  <a:schemeClr val="dk1"/>
                </a:solidFill>
                <a:latin typeface="Roboto" panose="02000000000000000000" pitchFamily="2" charset="0"/>
                <a:ea typeface="Roboto" panose="02000000000000000000" pitchFamily="2" charset="0"/>
                <a:cs typeface="Inria Sans"/>
                <a:sym typeface="Inria Sans"/>
              </a:rPr>
              <a:t> </a:t>
            </a:r>
            <a:r>
              <a:rPr lang="en-US" sz="1800" dirty="0" err="1">
                <a:solidFill>
                  <a:schemeClr val="dk1"/>
                </a:solidFill>
                <a:latin typeface="Roboto" panose="02000000000000000000" pitchFamily="2" charset="0"/>
                <a:ea typeface="Roboto" panose="02000000000000000000" pitchFamily="2" charset="0"/>
                <a:cs typeface="Inria Sans"/>
                <a:sym typeface="Inria Sans"/>
              </a:rPr>
              <a:t>publik</a:t>
            </a:r>
            <a:endParaRPr lang="en-US" sz="1800" dirty="0">
              <a:solidFill>
                <a:schemeClr val="dk1"/>
              </a:solidFill>
              <a:latin typeface="Roboto" panose="02000000000000000000" pitchFamily="2" charset="0"/>
              <a:ea typeface="Roboto" panose="02000000000000000000" pitchFamily="2" charset="0"/>
              <a:cs typeface="Inria Sans"/>
              <a:sym typeface="Inria Sans"/>
            </a:endParaRPr>
          </a:p>
          <a:p>
            <a:endParaRPr lang="en-ID" dirty="0">
              <a:latin typeface="Roboto" panose="02000000000000000000" pitchFamily="2" charset="0"/>
              <a:ea typeface="Roboto" panose="02000000000000000000" pitchFamily="2" charset="0"/>
            </a:endParaRPr>
          </a:p>
        </p:txBody>
      </p:sp>
      <p:sp>
        <p:nvSpPr>
          <p:cNvPr id="5" name="TextBox 4">
            <a:extLst>
              <a:ext uri="{FF2B5EF4-FFF2-40B4-BE49-F238E27FC236}">
                <a16:creationId xmlns="" xmlns:a16="http://schemas.microsoft.com/office/drawing/2014/main" id="{9C9A1C4B-74D4-1E53-59AE-8A319CAAF974}"/>
              </a:ext>
            </a:extLst>
          </p:cNvPr>
          <p:cNvSpPr txBox="1"/>
          <p:nvPr/>
        </p:nvSpPr>
        <p:spPr>
          <a:xfrm>
            <a:off x="7021402" y="2251051"/>
            <a:ext cx="4129747" cy="1200329"/>
          </a:xfrm>
          <a:prstGeom prst="rect">
            <a:avLst/>
          </a:prstGeom>
          <a:noFill/>
        </p:spPr>
        <p:txBody>
          <a:bodyPr wrap="square" rtlCol="0">
            <a:spAutoFit/>
          </a:bodyPr>
          <a:lstStyle/>
          <a:p>
            <a:pPr algn="r"/>
            <a:r>
              <a:rPr lang="en-ID" sz="1800" spc="-5" dirty="0" err="1">
                <a:latin typeface="Roboto" panose="02000000000000000000" pitchFamily="2" charset="0"/>
                <a:ea typeface="Roboto" panose="02000000000000000000" pitchFamily="2" charset="0"/>
                <a:cs typeface="Segoe UI"/>
              </a:rPr>
              <a:t>Sudah</a:t>
            </a:r>
            <a:r>
              <a:rPr lang="en-ID" sz="1800" spc="-5" dirty="0">
                <a:latin typeface="Roboto" panose="02000000000000000000" pitchFamily="2" charset="0"/>
                <a:ea typeface="Roboto" panose="02000000000000000000" pitchFamily="2" charset="0"/>
                <a:cs typeface="Segoe UI"/>
              </a:rPr>
              <a:t> </a:t>
            </a:r>
            <a:r>
              <a:rPr lang="en-ID" sz="1800" dirty="0" err="1">
                <a:latin typeface="Roboto" panose="02000000000000000000" pitchFamily="2" charset="0"/>
                <a:ea typeface="Roboto" panose="02000000000000000000" pitchFamily="2" charset="0"/>
                <a:cs typeface="Segoe UI"/>
              </a:rPr>
              <a:t>mulai</a:t>
            </a:r>
            <a:r>
              <a:rPr lang="en-ID" sz="1800" dirty="0">
                <a:latin typeface="Roboto" panose="02000000000000000000" pitchFamily="2" charset="0"/>
                <a:ea typeface="Roboto" panose="02000000000000000000" pitchFamily="2" charset="0"/>
                <a:cs typeface="Segoe UI"/>
              </a:rPr>
              <a:t> </a:t>
            </a:r>
            <a:r>
              <a:rPr lang="en-ID" sz="1800" dirty="0" err="1">
                <a:latin typeface="Roboto" panose="02000000000000000000" pitchFamily="2" charset="0"/>
                <a:ea typeface="Roboto" panose="02000000000000000000" pitchFamily="2" charset="0"/>
                <a:cs typeface="Segoe UI"/>
              </a:rPr>
              <a:t>ada</a:t>
            </a:r>
            <a:r>
              <a:rPr lang="en-ID" sz="1800" dirty="0">
                <a:latin typeface="Roboto" panose="02000000000000000000" pitchFamily="2" charset="0"/>
                <a:ea typeface="Roboto" panose="02000000000000000000" pitchFamily="2" charset="0"/>
                <a:cs typeface="Segoe UI"/>
              </a:rPr>
              <a:t> </a:t>
            </a:r>
            <a:r>
              <a:rPr lang="en-ID" sz="1800" spc="-10" dirty="0" err="1">
                <a:latin typeface="Roboto" panose="02000000000000000000" pitchFamily="2" charset="0"/>
                <a:ea typeface="Roboto" panose="02000000000000000000" pitchFamily="2" charset="0"/>
                <a:cs typeface="Segoe UI"/>
              </a:rPr>
              <a:t>interaksi</a:t>
            </a:r>
            <a:r>
              <a:rPr lang="en-ID" sz="1800" spc="-10" dirty="0">
                <a:latin typeface="Roboto" panose="02000000000000000000" pitchFamily="2" charset="0"/>
                <a:ea typeface="Roboto" panose="02000000000000000000" pitchFamily="2" charset="0"/>
                <a:cs typeface="Segoe UI"/>
              </a:rPr>
              <a:t> </a:t>
            </a:r>
            <a:r>
              <a:rPr lang="en-ID" sz="1800" dirty="0" err="1">
                <a:latin typeface="Roboto" panose="02000000000000000000" pitchFamily="2" charset="0"/>
                <a:ea typeface="Roboto" panose="02000000000000000000" pitchFamily="2" charset="0"/>
                <a:cs typeface="Segoe UI"/>
              </a:rPr>
              <a:t>dengan</a:t>
            </a:r>
            <a:r>
              <a:rPr lang="en-ID" sz="1800" dirty="0">
                <a:latin typeface="Roboto" panose="02000000000000000000" pitchFamily="2" charset="0"/>
                <a:ea typeface="Roboto" panose="02000000000000000000" pitchFamily="2" charset="0"/>
                <a:cs typeface="Segoe UI"/>
              </a:rPr>
              <a:t> </a:t>
            </a:r>
            <a:r>
              <a:rPr lang="en-ID" sz="1800" spc="10" dirty="0" err="1">
                <a:latin typeface="Roboto" panose="02000000000000000000" pitchFamily="2" charset="0"/>
                <a:ea typeface="Roboto" panose="02000000000000000000" pitchFamily="2" charset="0"/>
                <a:cs typeface="Segoe UI"/>
              </a:rPr>
              <a:t>publik</a:t>
            </a:r>
            <a:r>
              <a:rPr lang="en-ID" sz="1800" spc="10" dirty="0">
                <a:latin typeface="Roboto" panose="02000000000000000000" pitchFamily="2" charset="0"/>
                <a:ea typeface="Roboto" panose="02000000000000000000" pitchFamily="2" charset="0"/>
                <a:cs typeface="Segoe UI"/>
              </a:rPr>
              <a:t>, </a:t>
            </a:r>
            <a:r>
              <a:rPr lang="en-ID" sz="1800" spc="-5" dirty="0" err="1">
                <a:latin typeface="Roboto" panose="02000000000000000000" pitchFamily="2" charset="0"/>
                <a:ea typeface="Roboto" panose="02000000000000000000" pitchFamily="2" charset="0"/>
                <a:cs typeface="Segoe UI"/>
              </a:rPr>
              <a:t>baik</a:t>
            </a:r>
            <a:r>
              <a:rPr lang="en-ID" sz="1800" spc="-5" dirty="0">
                <a:latin typeface="Roboto" panose="02000000000000000000" pitchFamily="2" charset="0"/>
                <a:ea typeface="Roboto" panose="02000000000000000000" pitchFamily="2" charset="0"/>
                <a:cs typeface="Segoe UI"/>
              </a:rPr>
              <a:t> </a:t>
            </a:r>
            <a:r>
              <a:rPr lang="en-ID" sz="1800" dirty="0" err="1">
                <a:latin typeface="Roboto" panose="02000000000000000000" pitchFamily="2" charset="0"/>
                <a:ea typeface="Roboto" panose="02000000000000000000" pitchFamily="2" charset="0"/>
                <a:cs typeface="Segoe UI"/>
              </a:rPr>
              <a:t>melalaui</a:t>
            </a:r>
            <a:r>
              <a:rPr lang="en-ID" sz="1800" spc="-185" dirty="0">
                <a:latin typeface="Roboto" panose="02000000000000000000" pitchFamily="2" charset="0"/>
                <a:ea typeface="Roboto" panose="02000000000000000000" pitchFamily="2" charset="0"/>
                <a:cs typeface="Segoe UI"/>
              </a:rPr>
              <a:t> </a:t>
            </a:r>
            <a:r>
              <a:rPr lang="en-ID" sz="1800" dirty="0">
                <a:latin typeface="Roboto" panose="02000000000000000000" pitchFamily="2" charset="0"/>
                <a:ea typeface="Roboto" panose="02000000000000000000" pitchFamily="2" charset="0"/>
                <a:cs typeface="Segoe UI"/>
              </a:rPr>
              <a:t>email,  </a:t>
            </a:r>
            <a:r>
              <a:rPr lang="en-ID" sz="1800" dirty="0" err="1">
                <a:latin typeface="Roboto" panose="02000000000000000000" pitchFamily="2" charset="0"/>
                <a:ea typeface="Roboto" panose="02000000000000000000" pitchFamily="2" charset="0"/>
                <a:cs typeface="Segoe UI"/>
              </a:rPr>
              <a:t>chating</a:t>
            </a:r>
            <a:r>
              <a:rPr lang="en-ID" sz="1800" dirty="0">
                <a:latin typeface="Roboto" panose="02000000000000000000" pitchFamily="2" charset="0"/>
                <a:ea typeface="Roboto" panose="02000000000000000000" pitchFamily="2" charset="0"/>
                <a:cs typeface="Segoe UI"/>
              </a:rPr>
              <a:t> </a:t>
            </a:r>
            <a:r>
              <a:rPr lang="en-ID" sz="1800" spc="-5" dirty="0" err="1">
                <a:latin typeface="Roboto" panose="02000000000000000000" pitchFamily="2" charset="0"/>
                <a:ea typeface="Roboto" panose="02000000000000000000" pitchFamily="2" charset="0"/>
                <a:cs typeface="Segoe UI"/>
              </a:rPr>
              <a:t>atau</a:t>
            </a:r>
            <a:r>
              <a:rPr lang="en-ID" sz="1800" spc="-5" dirty="0">
                <a:latin typeface="Roboto" panose="02000000000000000000" pitchFamily="2" charset="0"/>
                <a:ea typeface="Roboto" panose="02000000000000000000" pitchFamily="2" charset="0"/>
                <a:cs typeface="Segoe UI"/>
              </a:rPr>
              <a:t> </a:t>
            </a:r>
            <a:r>
              <a:rPr lang="en-ID" sz="1800" dirty="0" err="1">
                <a:latin typeface="Roboto" panose="02000000000000000000" pitchFamily="2" charset="0"/>
                <a:ea typeface="Roboto" panose="02000000000000000000" pitchFamily="2" charset="0"/>
                <a:cs typeface="Segoe UI"/>
              </a:rPr>
              <a:t>buku</a:t>
            </a:r>
            <a:r>
              <a:rPr lang="en-ID" sz="1800" spc="-60" dirty="0">
                <a:latin typeface="Roboto" panose="02000000000000000000" pitchFamily="2" charset="0"/>
                <a:ea typeface="Roboto" panose="02000000000000000000" pitchFamily="2" charset="0"/>
                <a:cs typeface="Segoe UI"/>
              </a:rPr>
              <a:t> </a:t>
            </a:r>
            <a:r>
              <a:rPr lang="en-ID" sz="1800" spc="-5" dirty="0" err="1">
                <a:latin typeface="Roboto" panose="02000000000000000000" pitchFamily="2" charset="0"/>
                <a:ea typeface="Roboto" panose="02000000000000000000" pitchFamily="2" charset="0"/>
                <a:cs typeface="Segoe UI"/>
              </a:rPr>
              <a:t>tamu</a:t>
            </a:r>
            <a:r>
              <a:rPr lang="en-ID" sz="1800" spc="-5" dirty="0">
                <a:latin typeface="Roboto" panose="02000000000000000000" pitchFamily="2" charset="0"/>
                <a:ea typeface="Roboto" panose="02000000000000000000" pitchFamily="2" charset="0"/>
                <a:cs typeface="Segoe UI"/>
              </a:rPr>
              <a:t>.</a:t>
            </a:r>
            <a:endParaRPr lang="en-ID" sz="1800" dirty="0">
              <a:latin typeface="Roboto" panose="02000000000000000000" pitchFamily="2" charset="0"/>
              <a:ea typeface="Roboto" panose="02000000000000000000" pitchFamily="2" charset="0"/>
              <a:cs typeface="Segoe UI"/>
            </a:endParaRPr>
          </a:p>
          <a:p>
            <a:pPr algn="r"/>
            <a:endParaRPr lang="en-ID" dirty="0">
              <a:latin typeface="Roboto" panose="02000000000000000000" pitchFamily="2" charset="0"/>
              <a:ea typeface="Roboto" panose="02000000000000000000" pitchFamily="2" charset="0"/>
            </a:endParaRPr>
          </a:p>
        </p:txBody>
      </p:sp>
      <p:sp>
        <p:nvSpPr>
          <p:cNvPr id="7" name="TextBox 6">
            <a:extLst>
              <a:ext uri="{FF2B5EF4-FFF2-40B4-BE49-F238E27FC236}">
                <a16:creationId xmlns="" xmlns:a16="http://schemas.microsoft.com/office/drawing/2014/main" id="{46DC33BD-BB00-F9AA-DB9C-5298EA228538}"/>
              </a:ext>
            </a:extLst>
          </p:cNvPr>
          <p:cNvSpPr txBox="1"/>
          <p:nvPr/>
        </p:nvSpPr>
        <p:spPr>
          <a:xfrm>
            <a:off x="7589525" y="4329036"/>
            <a:ext cx="3554520" cy="1200329"/>
          </a:xfrm>
          <a:prstGeom prst="rect">
            <a:avLst/>
          </a:prstGeom>
          <a:noFill/>
        </p:spPr>
        <p:txBody>
          <a:bodyPr wrap="square" rtlCol="0">
            <a:spAutoFit/>
          </a:bodyPr>
          <a:lstStyle/>
          <a:p>
            <a:pPr algn="r"/>
            <a:r>
              <a:rPr lang="en-ID" sz="1800" spc="-5" dirty="0">
                <a:latin typeface="Roboto" panose="02000000000000000000" pitchFamily="2" charset="0"/>
                <a:ea typeface="Roboto" panose="02000000000000000000" pitchFamily="2" charset="0"/>
                <a:cs typeface="Segoe UI"/>
              </a:rPr>
              <a:t>Situs </a:t>
            </a:r>
            <a:r>
              <a:rPr lang="en-ID" sz="1800" spc="-15" dirty="0">
                <a:latin typeface="Roboto" panose="02000000000000000000" pitchFamily="2" charset="0"/>
                <a:ea typeface="Roboto" panose="02000000000000000000" pitchFamily="2" charset="0"/>
                <a:cs typeface="Segoe UI"/>
              </a:rPr>
              <a:t>Web </a:t>
            </a:r>
            <a:r>
              <a:rPr lang="en-ID" sz="1800" spc="-5" dirty="0" err="1">
                <a:latin typeface="Roboto" panose="02000000000000000000" pitchFamily="2" charset="0"/>
                <a:ea typeface="Roboto" panose="02000000000000000000" pitchFamily="2" charset="0"/>
                <a:cs typeface="Segoe UI"/>
              </a:rPr>
              <a:t>sudah</a:t>
            </a:r>
            <a:r>
              <a:rPr lang="en-ID" sz="1800" spc="-5" dirty="0">
                <a:latin typeface="Roboto" panose="02000000000000000000" pitchFamily="2" charset="0"/>
                <a:ea typeface="Roboto" panose="02000000000000000000" pitchFamily="2" charset="0"/>
                <a:cs typeface="Segoe UI"/>
              </a:rPr>
              <a:t> </a:t>
            </a:r>
            <a:r>
              <a:rPr lang="en-ID" sz="1800" spc="-5" dirty="0" err="1">
                <a:latin typeface="Roboto" panose="02000000000000000000" pitchFamily="2" charset="0"/>
                <a:ea typeface="Roboto" panose="02000000000000000000" pitchFamily="2" charset="0"/>
                <a:cs typeface="Segoe UI"/>
              </a:rPr>
              <a:t>dikelola</a:t>
            </a:r>
            <a:r>
              <a:rPr lang="en-ID" sz="1800" spc="-5" dirty="0">
                <a:latin typeface="Roboto" panose="02000000000000000000" pitchFamily="2" charset="0"/>
                <a:ea typeface="Roboto" panose="02000000000000000000" pitchFamily="2" charset="0"/>
                <a:cs typeface="Segoe UI"/>
              </a:rPr>
              <a:t> </a:t>
            </a:r>
            <a:r>
              <a:rPr lang="en-ID" sz="1800" spc="-5" dirty="0" err="1">
                <a:latin typeface="Roboto" panose="02000000000000000000" pitchFamily="2" charset="0"/>
                <a:ea typeface="Roboto" panose="02000000000000000000" pitchFamily="2" charset="0"/>
                <a:cs typeface="Segoe UI"/>
              </a:rPr>
              <a:t>serius</a:t>
            </a:r>
            <a:r>
              <a:rPr lang="en-ID" sz="1800" spc="-5" dirty="0">
                <a:latin typeface="Roboto" panose="02000000000000000000" pitchFamily="2" charset="0"/>
                <a:ea typeface="Roboto" panose="02000000000000000000" pitchFamily="2" charset="0"/>
                <a:cs typeface="Segoe UI"/>
              </a:rPr>
              <a:t> </a:t>
            </a:r>
            <a:r>
              <a:rPr lang="en-ID" sz="1800" dirty="0">
                <a:latin typeface="Roboto" panose="02000000000000000000" pitchFamily="2" charset="0"/>
                <a:ea typeface="Roboto" panose="02000000000000000000" pitchFamily="2" charset="0"/>
                <a:cs typeface="Segoe UI"/>
              </a:rPr>
              <a:t>dan </a:t>
            </a:r>
            <a:r>
              <a:rPr lang="en-ID" sz="1800" spc="-10" dirty="0" err="1">
                <a:latin typeface="Roboto" panose="02000000000000000000" pitchFamily="2" charset="0"/>
                <a:ea typeface="Roboto" panose="02000000000000000000" pitchFamily="2" charset="0"/>
                <a:cs typeface="Segoe UI"/>
              </a:rPr>
              <a:t>terintegrasi</a:t>
            </a:r>
            <a:r>
              <a:rPr lang="en-ID" sz="1800" spc="-10" dirty="0">
                <a:latin typeface="Roboto" panose="02000000000000000000" pitchFamily="2" charset="0"/>
                <a:ea typeface="Roboto" panose="02000000000000000000" pitchFamily="2" charset="0"/>
                <a:cs typeface="Segoe UI"/>
              </a:rPr>
              <a:t> </a:t>
            </a:r>
            <a:r>
              <a:rPr lang="en-ID" sz="1800" dirty="0" err="1">
                <a:latin typeface="Roboto" panose="02000000000000000000" pitchFamily="2" charset="0"/>
                <a:ea typeface="Roboto" panose="02000000000000000000" pitchFamily="2" charset="0"/>
                <a:cs typeface="Segoe UI"/>
              </a:rPr>
              <a:t>dengan</a:t>
            </a:r>
            <a:r>
              <a:rPr lang="en-ID" sz="1800" dirty="0">
                <a:latin typeface="Roboto" panose="02000000000000000000" pitchFamily="2" charset="0"/>
                <a:ea typeface="Roboto" panose="02000000000000000000" pitchFamily="2" charset="0"/>
                <a:cs typeface="Segoe UI"/>
              </a:rPr>
              <a:t>  </a:t>
            </a:r>
            <a:r>
              <a:rPr lang="en-ID" sz="1800" spc="-10" dirty="0" err="1">
                <a:latin typeface="Roboto" panose="02000000000000000000" pitchFamily="2" charset="0"/>
                <a:ea typeface="Roboto" panose="02000000000000000000" pitchFamily="2" charset="0"/>
                <a:cs typeface="Segoe UI"/>
              </a:rPr>
              <a:t>Sistem</a:t>
            </a:r>
            <a:r>
              <a:rPr lang="en-ID" sz="1800" spc="-10" dirty="0">
                <a:latin typeface="Roboto" panose="02000000000000000000" pitchFamily="2" charset="0"/>
                <a:ea typeface="Roboto" panose="02000000000000000000" pitchFamily="2" charset="0"/>
                <a:cs typeface="Segoe UI"/>
              </a:rPr>
              <a:t> </a:t>
            </a:r>
            <a:r>
              <a:rPr lang="en-ID" sz="1800" spc="-5" dirty="0" err="1">
                <a:latin typeface="Roboto" panose="02000000000000000000" pitchFamily="2" charset="0"/>
                <a:ea typeface="Roboto" panose="02000000000000000000" pitchFamily="2" charset="0"/>
                <a:cs typeface="Segoe UI"/>
              </a:rPr>
              <a:t>Informasi</a:t>
            </a:r>
            <a:r>
              <a:rPr lang="en-ID" sz="1800" spc="-35" dirty="0">
                <a:latin typeface="Roboto" panose="02000000000000000000" pitchFamily="2" charset="0"/>
                <a:ea typeface="Roboto" panose="02000000000000000000" pitchFamily="2" charset="0"/>
                <a:cs typeface="Segoe UI"/>
              </a:rPr>
              <a:t> </a:t>
            </a:r>
            <a:r>
              <a:rPr lang="en-ID" sz="1800" spc="-10" dirty="0" err="1">
                <a:latin typeface="Roboto" panose="02000000000000000000" pitchFamily="2" charset="0"/>
                <a:ea typeface="Roboto" panose="02000000000000000000" pitchFamily="2" charset="0"/>
                <a:cs typeface="Segoe UI"/>
              </a:rPr>
              <a:t>backoffice</a:t>
            </a:r>
            <a:r>
              <a:rPr lang="en-ID" sz="1800" spc="-10" dirty="0">
                <a:latin typeface="Roboto" panose="02000000000000000000" pitchFamily="2" charset="0"/>
                <a:ea typeface="Roboto" panose="02000000000000000000" pitchFamily="2" charset="0"/>
                <a:cs typeface="Segoe UI"/>
              </a:rPr>
              <a:t>.</a:t>
            </a:r>
            <a:endParaRPr lang="en-ID" sz="1800" dirty="0">
              <a:latin typeface="Roboto" panose="02000000000000000000" pitchFamily="2" charset="0"/>
              <a:ea typeface="Roboto" panose="02000000000000000000" pitchFamily="2" charset="0"/>
              <a:cs typeface="Segoe UI"/>
            </a:endParaRPr>
          </a:p>
          <a:p>
            <a:endParaRPr lang="en-ID" dirty="0">
              <a:latin typeface="Roboto" panose="02000000000000000000" pitchFamily="2" charset="0"/>
              <a:ea typeface="Roboto" panose="02000000000000000000" pitchFamily="2" charset="0"/>
            </a:endParaRPr>
          </a:p>
        </p:txBody>
      </p:sp>
      <p:sp>
        <p:nvSpPr>
          <p:cNvPr id="9" name="TextBox 8">
            <a:extLst>
              <a:ext uri="{FF2B5EF4-FFF2-40B4-BE49-F238E27FC236}">
                <a16:creationId xmlns="" xmlns:a16="http://schemas.microsoft.com/office/drawing/2014/main" id="{C219DE78-C9B3-0608-BED2-4FCC69AC5A01}"/>
              </a:ext>
            </a:extLst>
          </p:cNvPr>
          <p:cNvSpPr txBox="1"/>
          <p:nvPr/>
        </p:nvSpPr>
        <p:spPr>
          <a:xfrm>
            <a:off x="1088491" y="4303436"/>
            <a:ext cx="3558483" cy="1200329"/>
          </a:xfrm>
          <a:prstGeom prst="rect">
            <a:avLst/>
          </a:prstGeom>
          <a:noFill/>
        </p:spPr>
        <p:txBody>
          <a:bodyPr wrap="square" rtlCol="0">
            <a:spAutoFit/>
          </a:bodyPr>
          <a:lstStyle/>
          <a:p>
            <a:r>
              <a:rPr lang="en-ID" sz="1800" spc="-5" dirty="0">
                <a:latin typeface="Roboto" panose="02000000000000000000" pitchFamily="2" charset="0"/>
                <a:ea typeface="Roboto" panose="02000000000000000000" pitchFamily="2" charset="0"/>
                <a:cs typeface="Segoe UI"/>
              </a:rPr>
              <a:t>Ada </a:t>
            </a:r>
            <a:r>
              <a:rPr lang="en-ID" sz="1800" spc="-5" dirty="0" err="1">
                <a:latin typeface="Roboto" panose="02000000000000000000" pitchFamily="2" charset="0"/>
                <a:ea typeface="Roboto" panose="02000000000000000000" pitchFamily="2" charset="0"/>
                <a:cs typeface="Segoe UI"/>
              </a:rPr>
              <a:t>akses</a:t>
            </a:r>
            <a:r>
              <a:rPr lang="en-ID" sz="1800" spc="-5" dirty="0">
                <a:latin typeface="Roboto" panose="02000000000000000000" pitchFamily="2" charset="0"/>
                <a:ea typeface="Roboto" panose="02000000000000000000" pitchFamily="2" charset="0"/>
                <a:cs typeface="Segoe UI"/>
              </a:rPr>
              <a:t> </a:t>
            </a:r>
            <a:r>
              <a:rPr lang="en-ID" sz="1800" spc="-5" dirty="0" err="1">
                <a:latin typeface="Roboto" panose="02000000000000000000" pitchFamily="2" charset="0"/>
                <a:ea typeface="Roboto" panose="02000000000000000000" pitchFamily="2" charset="0"/>
                <a:cs typeface="Segoe UI"/>
              </a:rPr>
              <a:t>permintaan</a:t>
            </a:r>
            <a:r>
              <a:rPr lang="en-ID" sz="1800" spc="-5" dirty="0">
                <a:latin typeface="Roboto" panose="02000000000000000000" pitchFamily="2" charset="0"/>
                <a:ea typeface="Roboto" panose="02000000000000000000" pitchFamily="2" charset="0"/>
                <a:cs typeface="Segoe UI"/>
              </a:rPr>
              <a:t> </a:t>
            </a:r>
            <a:r>
              <a:rPr lang="en-ID" sz="1800" dirty="0">
                <a:latin typeface="Roboto" panose="02000000000000000000" pitchFamily="2" charset="0"/>
                <a:ea typeface="Roboto" panose="02000000000000000000" pitchFamily="2" charset="0"/>
                <a:cs typeface="Segoe UI"/>
              </a:rPr>
              <a:t>dan </a:t>
            </a:r>
            <a:r>
              <a:rPr lang="en-ID" sz="1800" spc="-5" dirty="0" err="1">
                <a:latin typeface="Roboto" panose="02000000000000000000" pitchFamily="2" charset="0"/>
                <a:ea typeface="Roboto" panose="02000000000000000000" pitchFamily="2" charset="0"/>
                <a:cs typeface="Segoe UI"/>
              </a:rPr>
              <a:t>pemberian</a:t>
            </a:r>
            <a:r>
              <a:rPr lang="en-ID" sz="1800" spc="-40" dirty="0">
                <a:latin typeface="Roboto" panose="02000000000000000000" pitchFamily="2" charset="0"/>
                <a:ea typeface="Roboto" panose="02000000000000000000" pitchFamily="2" charset="0"/>
                <a:cs typeface="Segoe UI"/>
              </a:rPr>
              <a:t> </a:t>
            </a:r>
            <a:r>
              <a:rPr lang="en-ID" sz="1800" spc="-5" dirty="0">
                <a:latin typeface="Roboto" panose="02000000000000000000" pitchFamily="2" charset="0"/>
                <a:ea typeface="Roboto" panose="02000000000000000000" pitchFamily="2" charset="0"/>
                <a:cs typeface="Segoe UI"/>
              </a:rPr>
              <a:t>data/</a:t>
            </a:r>
            <a:r>
              <a:rPr lang="en-ID" sz="1800" spc="-5" dirty="0" err="1">
                <a:latin typeface="Roboto" panose="02000000000000000000" pitchFamily="2" charset="0"/>
                <a:ea typeface="Roboto" panose="02000000000000000000" pitchFamily="2" charset="0"/>
                <a:cs typeface="Segoe UI"/>
              </a:rPr>
              <a:t>informasi</a:t>
            </a:r>
            <a:r>
              <a:rPr lang="en-ID" sz="1800" spc="-5" dirty="0">
                <a:latin typeface="Roboto" panose="02000000000000000000" pitchFamily="2" charset="0"/>
                <a:ea typeface="Roboto" panose="02000000000000000000" pitchFamily="2" charset="0"/>
                <a:cs typeface="Segoe UI"/>
              </a:rPr>
              <a:t>.</a:t>
            </a:r>
            <a:r>
              <a:rPr lang="en-ID" spc="-5" dirty="0">
                <a:latin typeface="Roboto" panose="02000000000000000000" pitchFamily="2" charset="0"/>
                <a:ea typeface="Roboto" panose="02000000000000000000" pitchFamily="2" charset="0"/>
                <a:cs typeface="Segoe UI"/>
              </a:rPr>
              <a:t> </a:t>
            </a:r>
          </a:p>
          <a:p>
            <a:r>
              <a:rPr lang="en-ID" sz="1800" dirty="0" err="1">
                <a:latin typeface="Roboto" panose="02000000000000000000" pitchFamily="2" charset="0"/>
                <a:ea typeface="Roboto" panose="02000000000000000000" pitchFamily="2" charset="0"/>
                <a:cs typeface="Segoe UI"/>
              </a:rPr>
              <a:t>Misal</a:t>
            </a:r>
            <a:r>
              <a:rPr lang="en-ID" sz="1800" dirty="0">
                <a:latin typeface="Roboto" panose="02000000000000000000" pitchFamily="2" charset="0"/>
                <a:ea typeface="Roboto" panose="02000000000000000000" pitchFamily="2" charset="0"/>
                <a:cs typeface="Segoe UI"/>
              </a:rPr>
              <a:t> : </a:t>
            </a:r>
            <a:r>
              <a:rPr lang="en-ID" sz="1800" dirty="0" err="1">
                <a:latin typeface="Roboto" panose="02000000000000000000" pitchFamily="2" charset="0"/>
                <a:ea typeface="Roboto" panose="02000000000000000000" pitchFamily="2" charset="0"/>
                <a:cs typeface="Segoe UI"/>
              </a:rPr>
              <a:t>cek</a:t>
            </a:r>
            <a:r>
              <a:rPr lang="en-ID" sz="1800" dirty="0">
                <a:latin typeface="Roboto" panose="02000000000000000000" pitchFamily="2" charset="0"/>
                <a:ea typeface="Roboto" panose="02000000000000000000" pitchFamily="2" charset="0"/>
                <a:cs typeface="Segoe UI"/>
              </a:rPr>
              <a:t> NIK, </a:t>
            </a:r>
            <a:r>
              <a:rPr lang="en-ID" sz="1800" dirty="0" err="1">
                <a:latin typeface="Roboto" panose="02000000000000000000" pitchFamily="2" charset="0"/>
                <a:ea typeface="Roboto" panose="02000000000000000000" pitchFamily="2" charset="0"/>
                <a:cs typeface="Segoe UI"/>
              </a:rPr>
              <a:t>cek</a:t>
            </a:r>
            <a:r>
              <a:rPr lang="en-ID" sz="1800" dirty="0">
                <a:latin typeface="Roboto" panose="02000000000000000000" pitchFamily="2" charset="0"/>
                <a:ea typeface="Roboto" panose="02000000000000000000" pitchFamily="2" charset="0"/>
                <a:cs typeface="Segoe UI"/>
              </a:rPr>
              <a:t> </a:t>
            </a:r>
            <a:r>
              <a:rPr lang="en-ID" sz="1800" dirty="0" err="1">
                <a:latin typeface="Roboto" panose="02000000000000000000" pitchFamily="2" charset="0"/>
                <a:ea typeface="Roboto" panose="02000000000000000000" pitchFamily="2" charset="0"/>
                <a:cs typeface="Segoe UI"/>
              </a:rPr>
              <a:t>Bantuan</a:t>
            </a:r>
            <a:r>
              <a:rPr lang="en-ID" sz="1800" spc="-145" dirty="0">
                <a:latin typeface="Roboto" panose="02000000000000000000" pitchFamily="2" charset="0"/>
                <a:ea typeface="Roboto" panose="02000000000000000000" pitchFamily="2" charset="0"/>
                <a:cs typeface="Segoe UI"/>
              </a:rPr>
              <a:t> </a:t>
            </a:r>
            <a:r>
              <a:rPr lang="en-ID" sz="1800" dirty="0" err="1">
                <a:latin typeface="Roboto" panose="02000000000000000000" pitchFamily="2" charset="0"/>
                <a:ea typeface="Roboto" panose="02000000000000000000" pitchFamily="2" charset="0"/>
                <a:cs typeface="Segoe UI"/>
              </a:rPr>
              <a:t>dll</a:t>
            </a:r>
            <a:endParaRPr lang="en-ID" sz="1800" dirty="0">
              <a:latin typeface="Roboto" panose="02000000000000000000" pitchFamily="2" charset="0"/>
              <a:ea typeface="Roboto" panose="02000000000000000000" pitchFamily="2" charset="0"/>
              <a:cs typeface="Segoe UI"/>
            </a:endParaRPr>
          </a:p>
          <a:p>
            <a:endParaRPr lang="en-ID" dirty="0"/>
          </a:p>
        </p:txBody>
      </p:sp>
    </p:spTree>
    <p:extLst>
      <p:ext uri="{BB962C8B-B14F-4D97-AF65-F5344CB8AC3E}">
        <p14:creationId xmlns="" xmlns:p14="http://schemas.microsoft.com/office/powerpoint/2010/main" val="336721905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77"/>
                                        </p:tgtEl>
                                        <p:attrNameLst>
                                          <p:attrName>style.visibility</p:attrName>
                                        </p:attrNameLst>
                                      </p:cBhvr>
                                      <p:to>
                                        <p:strVal val="visible"/>
                                      </p:to>
                                    </p:set>
                                    <p:animEffect transition="in" filter="fade">
                                      <p:cBhvr>
                                        <p:cTn id="11" dur="500"/>
                                        <p:tgtEl>
                                          <p:spTgt spid="77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69"/>
                                        </p:tgtEl>
                                        <p:attrNameLst>
                                          <p:attrName>style.visibility</p:attrName>
                                        </p:attrNameLst>
                                      </p:cBhvr>
                                      <p:to>
                                        <p:strVal val="visible"/>
                                      </p:to>
                                    </p:set>
                                    <p:animEffect transition="in" filter="fade">
                                      <p:cBhvr>
                                        <p:cTn id="15" dur="500"/>
                                        <p:tgtEl>
                                          <p:spTgt spid="76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780"/>
                                        </p:tgtEl>
                                        <p:attrNameLst>
                                          <p:attrName>style.visibility</p:attrName>
                                        </p:attrNameLst>
                                      </p:cBhvr>
                                      <p:to>
                                        <p:strVal val="visible"/>
                                      </p:to>
                                    </p:set>
                                    <p:animEffect transition="in" filter="fade">
                                      <p:cBhvr>
                                        <p:cTn id="27" dur="500"/>
                                        <p:tgtEl>
                                          <p:spTgt spid="780"/>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770"/>
                                        </p:tgtEl>
                                        <p:attrNameLst>
                                          <p:attrName>style.visibility</p:attrName>
                                        </p:attrNameLst>
                                      </p:cBhvr>
                                      <p:to>
                                        <p:strVal val="visible"/>
                                      </p:to>
                                    </p:set>
                                    <p:animEffect transition="in" filter="fade">
                                      <p:cBhvr>
                                        <p:cTn id="31" dur="500"/>
                                        <p:tgtEl>
                                          <p:spTgt spid="770"/>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783"/>
                                        </p:tgtEl>
                                        <p:attrNameLst>
                                          <p:attrName>style.visibility</p:attrName>
                                        </p:attrNameLst>
                                      </p:cBhvr>
                                      <p:to>
                                        <p:strVal val="visible"/>
                                      </p:to>
                                    </p:set>
                                    <p:animEffect transition="in" filter="fade">
                                      <p:cBhvr>
                                        <p:cTn id="43" dur="500"/>
                                        <p:tgtEl>
                                          <p:spTgt spid="783"/>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772"/>
                                        </p:tgtEl>
                                        <p:attrNameLst>
                                          <p:attrName>style.visibility</p:attrName>
                                        </p:attrNameLst>
                                      </p:cBhvr>
                                      <p:to>
                                        <p:strVal val="visible"/>
                                      </p:to>
                                    </p:set>
                                    <p:animEffect transition="in" filter="fade">
                                      <p:cBhvr>
                                        <p:cTn id="47" dur="500"/>
                                        <p:tgtEl>
                                          <p:spTgt spid="772"/>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500"/>
                                        <p:tgtEl>
                                          <p:spTgt spid="9"/>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806"/>
                                        </p:tgtEl>
                                        <p:attrNameLst>
                                          <p:attrName>style.visibility</p:attrName>
                                        </p:attrNameLst>
                                      </p:cBhvr>
                                      <p:to>
                                        <p:strVal val="visible"/>
                                      </p:to>
                                    </p:set>
                                    <p:animEffect transition="in" filter="fade">
                                      <p:cBhvr>
                                        <p:cTn id="59" dur="500"/>
                                        <p:tgtEl>
                                          <p:spTgt spid="806"/>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771"/>
                                        </p:tgtEl>
                                        <p:attrNameLst>
                                          <p:attrName>style.visibility</p:attrName>
                                        </p:attrNameLst>
                                      </p:cBhvr>
                                      <p:to>
                                        <p:strVal val="visible"/>
                                      </p:to>
                                    </p:set>
                                    <p:animEffect transition="in" filter="fade">
                                      <p:cBhvr>
                                        <p:cTn id="63" dur="500"/>
                                        <p:tgtEl>
                                          <p:spTgt spid="771"/>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768"/>
                                        </p:tgtEl>
                                        <p:attrNameLst>
                                          <p:attrName>style.visibility</p:attrName>
                                        </p:attrNameLst>
                                      </p:cBhvr>
                                      <p:to>
                                        <p:strVal val="visible"/>
                                      </p:to>
                                    </p:set>
                                    <p:animEffect transition="in" filter="fade">
                                      <p:cBhvr>
                                        <p:cTn id="67" dur="500"/>
                                        <p:tgtEl>
                                          <p:spTgt spid="768"/>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animBg="1"/>
      <p:bldP spid="30" grpId="0" animBg="1"/>
      <p:bldP spid="31" grpId="0" animBg="1"/>
      <p:bldP spid="768" grpId="0" animBg="1"/>
      <p:bldP spid="769" grpId="0" animBg="1"/>
      <p:bldP spid="770" grpId="0" animBg="1"/>
      <p:bldP spid="771" grpId="0" animBg="1"/>
      <p:bldP spid="772" grpId="0" animBg="1"/>
      <p:bldP spid="806" grpId="0" animBg="1"/>
      <p:bldP spid="4" grpId="0"/>
      <p:bldP spid="5" grpId="0"/>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Google Shape;784;p34"/>
          <p:cNvSpPr txBox="1">
            <a:spLocks noGrp="1"/>
          </p:cNvSpPr>
          <p:nvPr>
            <p:ph type="title"/>
          </p:nvPr>
        </p:nvSpPr>
        <p:spPr>
          <a:xfrm>
            <a:off x="1385209" y="1335441"/>
            <a:ext cx="10163400" cy="763500"/>
          </a:xfrm>
          <a:prstGeom prst="rect">
            <a:avLst/>
          </a:prstGeom>
        </p:spPr>
        <p:txBody>
          <a:bodyPr spcFirstLastPara="1" wrap="square" lIns="121900" tIns="121900" rIns="121900" bIns="121900" anchor="t" anchorCtr="0">
            <a:noAutofit/>
          </a:bodyPr>
          <a:lstStyle/>
          <a:p>
            <a:pPr marL="12700" marR="5080" indent="3810" algn="ctr">
              <a:lnSpc>
                <a:spcPct val="100000"/>
              </a:lnSpc>
              <a:spcBef>
                <a:spcPts val="100"/>
              </a:spcBef>
            </a:pPr>
            <a:r>
              <a:rPr lang="en-ID" sz="3200" b="1" spc="-30" dirty="0">
                <a:latin typeface="Roboto" panose="02000000000000000000" pitchFamily="2" charset="0"/>
                <a:ea typeface="Roboto" panose="02000000000000000000" pitchFamily="2" charset="0"/>
                <a:cs typeface="Calibri"/>
              </a:rPr>
              <a:t>Panduan </a:t>
            </a:r>
            <a:r>
              <a:rPr lang="en-ID" sz="3200" b="1" spc="-30" dirty="0" err="1">
                <a:latin typeface="Roboto" panose="02000000000000000000" pitchFamily="2" charset="0"/>
                <a:ea typeface="Roboto" panose="02000000000000000000" pitchFamily="2" charset="0"/>
                <a:cs typeface="Calibri"/>
              </a:rPr>
              <a:t>Penyelenggaraan</a:t>
            </a:r>
            <a:r>
              <a:rPr lang="en-ID" sz="3200" b="1" spc="-30" dirty="0">
                <a:latin typeface="Roboto" panose="02000000000000000000" pitchFamily="2" charset="0"/>
                <a:ea typeface="Roboto" panose="02000000000000000000" pitchFamily="2" charset="0"/>
                <a:cs typeface="Calibri"/>
              </a:rPr>
              <a:t> Situs Web OPD</a:t>
            </a:r>
            <a:endParaRPr lang="en-ID" sz="3200" b="1" dirty="0">
              <a:latin typeface="Roboto" panose="02000000000000000000" pitchFamily="2" charset="0"/>
              <a:ea typeface="Roboto" panose="02000000000000000000" pitchFamily="2" charset="0"/>
              <a:cs typeface="Calibri"/>
            </a:endParaRPr>
          </a:p>
        </p:txBody>
      </p:sp>
      <p:sp>
        <p:nvSpPr>
          <p:cNvPr id="785" name="Google Shape;785;p34"/>
          <p:cNvSpPr txBox="1">
            <a:spLocks noGrp="1"/>
          </p:cNvSpPr>
          <p:nvPr>
            <p:ph type="subTitle" idx="1"/>
          </p:nvPr>
        </p:nvSpPr>
        <p:spPr>
          <a:xfrm>
            <a:off x="1014275" y="2364824"/>
            <a:ext cx="3027600" cy="578587"/>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dirty="0">
                <a:latin typeface="Roboto" panose="02000000000000000000" pitchFamily="2" charset="0"/>
                <a:ea typeface="Roboto" panose="02000000000000000000" pitchFamily="2" charset="0"/>
              </a:rPr>
              <a:t>Tim</a:t>
            </a:r>
            <a:endParaRPr dirty="0">
              <a:latin typeface="Roboto" panose="02000000000000000000" pitchFamily="2" charset="0"/>
              <a:ea typeface="Roboto" panose="02000000000000000000" pitchFamily="2" charset="0"/>
            </a:endParaRPr>
          </a:p>
        </p:txBody>
      </p:sp>
      <p:sp>
        <p:nvSpPr>
          <p:cNvPr id="786" name="Google Shape;786;p34"/>
          <p:cNvSpPr txBox="1">
            <a:spLocks noGrp="1"/>
          </p:cNvSpPr>
          <p:nvPr>
            <p:ph type="body" idx="8"/>
          </p:nvPr>
        </p:nvSpPr>
        <p:spPr>
          <a:xfrm>
            <a:off x="7629068" y="4752727"/>
            <a:ext cx="3027600" cy="834000"/>
          </a:xfrm>
          <a:prstGeom prst="rect">
            <a:avLst/>
          </a:prstGeom>
        </p:spPr>
        <p:txBody>
          <a:bodyPr spcFirstLastPara="1" wrap="square" lIns="121900" tIns="121900" rIns="121900" bIns="121900" anchor="t" anchorCtr="0">
            <a:noAutofit/>
          </a:bodyPr>
          <a:lstStyle/>
          <a:p>
            <a:pPr marL="0" indent="0">
              <a:lnSpc>
                <a:spcPts val="2390"/>
              </a:lnSpc>
              <a:buNone/>
            </a:pPr>
            <a:r>
              <a:rPr lang="en-ID" sz="1400" i="1" spc="-5" dirty="0" err="1">
                <a:latin typeface="Roboto" panose="02000000000000000000" pitchFamily="2" charset="0"/>
                <a:ea typeface="Roboto" panose="02000000000000000000" pitchFamily="2" charset="0"/>
                <a:cs typeface="Segoe UI"/>
              </a:rPr>
              <a:t>Pemutakhiran</a:t>
            </a:r>
            <a:r>
              <a:rPr lang="en-ID" sz="1400" i="1" spc="-5" dirty="0">
                <a:latin typeface="Roboto" panose="02000000000000000000" pitchFamily="2" charset="0"/>
                <a:ea typeface="Roboto" panose="02000000000000000000" pitchFamily="2" charset="0"/>
                <a:cs typeface="Segoe UI"/>
              </a:rPr>
              <a:t> Isi Situs Web</a:t>
            </a:r>
            <a:endParaRPr lang="en-ID" sz="1400" dirty="0">
              <a:latin typeface="Roboto" panose="02000000000000000000" pitchFamily="2" charset="0"/>
              <a:ea typeface="Roboto" panose="02000000000000000000" pitchFamily="2" charset="0"/>
              <a:cs typeface="Segoe UI"/>
            </a:endParaRPr>
          </a:p>
        </p:txBody>
      </p:sp>
      <p:sp>
        <p:nvSpPr>
          <p:cNvPr id="788" name="Google Shape;788;p34"/>
          <p:cNvSpPr txBox="1">
            <a:spLocks noGrp="1"/>
          </p:cNvSpPr>
          <p:nvPr>
            <p:ph type="body" idx="13"/>
          </p:nvPr>
        </p:nvSpPr>
        <p:spPr>
          <a:xfrm>
            <a:off x="841222" y="2929489"/>
            <a:ext cx="3027600" cy="834000"/>
          </a:xfrm>
          <a:prstGeom prst="rect">
            <a:avLst/>
          </a:prstGeom>
        </p:spPr>
        <p:txBody>
          <a:bodyPr spcFirstLastPara="1" wrap="square" lIns="121900" tIns="121900" rIns="121900" bIns="121900" anchor="t" anchorCtr="0">
            <a:noAutofit/>
          </a:bodyPr>
          <a:lstStyle/>
          <a:p>
            <a:pPr marL="496569" indent="0">
              <a:lnSpc>
                <a:spcPts val="2390"/>
              </a:lnSpc>
              <a:buNone/>
            </a:pPr>
            <a:r>
              <a:rPr lang="en-ID" sz="1400" i="1" spc="-10" dirty="0" err="1">
                <a:latin typeface="Roboto" panose="02000000000000000000" pitchFamily="2" charset="0"/>
                <a:ea typeface="Roboto" panose="02000000000000000000" pitchFamily="2" charset="0"/>
                <a:cs typeface="Segoe UI"/>
              </a:rPr>
              <a:t>Pembentukan</a:t>
            </a:r>
            <a:r>
              <a:rPr lang="en-ID" sz="1400" i="1" spc="-10" dirty="0">
                <a:latin typeface="Roboto" panose="02000000000000000000" pitchFamily="2" charset="0"/>
                <a:ea typeface="Roboto" panose="02000000000000000000" pitchFamily="2" charset="0"/>
                <a:cs typeface="Segoe UI"/>
              </a:rPr>
              <a:t> </a:t>
            </a:r>
            <a:r>
              <a:rPr lang="en-ID" sz="1400" i="1" spc="-10" dirty="0" err="1">
                <a:latin typeface="Roboto" panose="02000000000000000000" pitchFamily="2" charset="0"/>
                <a:ea typeface="Roboto" panose="02000000000000000000" pitchFamily="2" charset="0"/>
                <a:cs typeface="Segoe UI"/>
              </a:rPr>
              <a:t>Organisasi</a:t>
            </a:r>
            <a:r>
              <a:rPr lang="en-ID" sz="1400" i="1" spc="-10" dirty="0">
                <a:latin typeface="Roboto" panose="02000000000000000000" pitchFamily="2" charset="0"/>
                <a:ea typeface="Roboto" panose="02000000000000000000" pitchFamily="2" charset="0"/>
                <a:cs typeface="Segoe UI"/>
              </a:rPr>
              <a:t> Tim </a:t>
            </a:r>
            <a:r>
              <a:rPr lang="en-ID" sz="1400" i="1" spc="-10" dirty="0" err="1">
                <a:latin typeface="Roboto" panose="02000000000000000000" pitchFamily="2" charset="0"/>
                <a:ea typeface="Roboto" panose="02000000000000000000" pitchFamily="2" charset="0"/>
                <a:cs typeface="Segoe UI"/>
              </a:rPr>
              <a:t>Pengelola</a:t>
            </a:r>
            <a:r>
              <a:rPr lang="en-ID" sz="1400" i="1" spc="-10" dirty="0">
                <a:latin typeface="Roboto" panose="02000000000000000000" pitchFamily="2" charset="0"/>
                <a:ea typeface="Roboto" panose="02000000000000000000" pitchFamily="2" charset="0"/>
                <a:cs typeface="Segoe UI"/>
              </a:rPr>
              <a:t>/</a:t>
            </a:r>
            <a:r>
              <a:rPr lang="en-ID" sz="1400" i="1" spc="-10" dirty="0" err="1">
                <a:latin typeface="Roboto" panose="02000000000000000000" pitchFamily="2" charset="0"/>
                <a:ea typeface="Roboto" panose="02000000000000000000" pitchFamily="2" charset="0"/>
                <a:cs typeface="Segoe UI"/>
              </a:rPr>
              <a:t>Manajemen</a:t>
            </a:r>
            <a:r>
              <a:rPr lang="en-ID" sz="1400" i="1" spc="-10" dirty="0">
                <a:latin typeface="Roboto" panose="02000000000000000000" pitchFamily="2" charset="0"/>
                <a:ea typeface="Roboto" panose="02000000000000000000" pitchFamily="2" charset="0"/>
                <a:cs typeface="Segoe UI"/>
              </a:rPr>
              <a:t> Situs Web</a:t>
            </a:r>
            <a:endParaRPr lang="en-ID" sz="1400" dirty="0">
              <a:latin typeface="Roboto" panose="02000000000000000000" pitchFamily="2" charset="0"/>
              <a:ea typeface="Roboto" panose="02000000000000000000" pitchFamily="2" charset="0"/>
              <a:cs typeface="Segoe UI"/>
            </a:endParaRPr>
          </a:p>
          <a:p>
            <a:pPr marL="0" lvl="0" indent="0" algn="l" rtl="0">
              <a:spcBef>
                <a:spcPts val="2100"/>
              </a:spcBef>
              <a:spcAft>
                <a:spcPts val="2100"/>
              </a:spcAft>
              <a:buNone/>
            </a:pPr>
            <a:endParaRPr dirty="0">
              <a:latin typeface="Roboto" panose="02000000000000000000" pitchFamily="2" charset="0"/>
              <a:ea typeface="Roboto" panose="02000000000000000000" pitchFamily="2" charset="0"/>
            </a:endParaRPr>
          </a:p>
        </p:txBody>
      </p:sp>
      <p:sp>
        <p:nvSpPr>
          <p:cNvPr id="789" name="Google Shape;789;p34"/>
          <p:cNvSpPr txBox="1">
            <a:spLocks noGrp="1"/>
          </p:cNvSpPr>
          <p:nvPr>
            <p:ph type="subTitle" idx="3"/>
          </p:nvPr>
        </p:nvSpPr>
        <p:spPr>
          <a:xfrm>
            <a:off x="8150124" y="2373025"/>
            <a:ext cx="3027600" cy="570387"/>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dirty="0">
                <a:latin typeface="Roboto" panose="02000000000000000000" pitchFamily="2" charset="0"/>
                <a:ea typeface="Roboto" panose="02000000000000000000" pitchFamily="2" charset="0"/>
              </a:rPr>
              <a:t>Desain</a:t>
            </a:r>
            <a:endParaRPr dirty="0">
              <a:latin typeface="Roboto" panose="02000000000000000000" pitchFamily="2" charset="0"/>
              <a:ea typeface="Roboto" panose="02000000000000000000" pitchFamily="2" charset="0"/>
            </a:endParaRPr>
          </a:p>
        </p:txBody>
      </p:sp>
      <p:sp>
        <p:nvSpPr>
          <p:cNvPr id="790" name="Google Shape;790;p34"/>
          <p:cNvSpPr txBox="1">
            <a:spLocks noGrp="1"/>
          </p:cNvSpPr>
          <p:nvPr>
            <p:ph type="body" idx="15"/>
          </p:nvPr>
        </p:nvSpPr>
        <p:spPr>
          <a:xfrm>
            <a:off x="1791066" y="4795238"/>
            <a:ext cx="3027600" cy="834000"/>
          </a:xfrm>
          <a:prstGeom prst="rect">
            <a:avLst/>
          </a:prstGeom>
        </p:spPr>
        <p:txBody>
          <a:bodyPr spcFirstLastPara="1" wrap="square" lIns="121900" tIns="121900" rIns="121900" bIns="121900" anchor="t" anchorCtr="0">
            <a:noAutofit/>
          </a:bodyPr>
          <a:lstStyle/>
          <a:p>
            <a:pPr marL="0" indent="0">
              <a:lnSpc>
                <a:spcPts val="2390"/>
              </a:lnSpc>
              <a:buNone/>
            </a:pPr>
            <a:r>
              <a:rPr lang="en-ID" sz="1400" i="1" spc="-5" dirty="0" err="1">
                <a:latin typeface="Roboto" panose="02000000000000000000" pitchFamily="2" charset="0"/>
                <a:ea typeface="Roboto" panose="02000000000000000000" pitchFamily="2" charset="0"/>
                <a:cs typeface="Segoe UI"/>
              </a:rPr>
              <a:t>Publikasi</a:t>
            </a:r>
            <a:r>
              <a:rPr lang="en-ID" sz="1400" i="1" spc="-5" dirty="0">
                <a:latin typeface="Roboto" panose="02000000000000000000" pitchFamily="2" charset="0"/>
                <a:ea typeface="Roboto" panose="02000000000000000000" pitchFamily="2" charset="0"/>
                <a:cs typeface="Segoe UI"/>
              </a:rPr>
              <a:t> Situs Web Pada Internet</a:t>
            </a:r>
            <a:endParaRPr lang="en-ID" sz="1400" dirty="0">
              <a:latin typeface="Roboto" panose="02000000000000000000" pitchFamily="2" charset="0"/>
              <a:ea typeface="Roboto" panose="02000000000000000000" pitchFamily="2" charset="0"/>
              <a:cs typeface="Segoe UI"/>
            </a:endParaRPr>
          </a:p>
        </p:txBody>
      </p:sp>
      <p:sp>
        <p:nvSpPr>
          <p:cNvPr id="791" name="Google Shape;791;p34"/>
          <p:cNvSpPr txBox="1">
            <a:spLocks noGrp="1"/>
          </p:cNvSpPr>
          <p:nvPr>
            <p:ph type="subTitle" idx="4"/>
          </p:nvPr>
        </p:nvSpPr>
        <p:spPr>
          <a:xfrm>
            <a:off x="4601473" y="2379993"/>
            <a:ext cx="3027600" cy="56342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ID" dirty="0">
                <a:latin typeface="Roboto" panose="02000000000000000000" pitchFamily="2" charset="0"/>
                <a:ea typeface="Roboto" panose="02000000000000000000" pitchFamily="2" charset="0"/>
              </a:rPr>
              <a:t>Content</a:t>
            </a:r>
          </a:p>
        </p:txBody>
      </p:sp>
      <p:sp>
        <p:nvSpPr>
          <p:cNvPr id="793" name="Google Shape;793;p34"/>
          <p:cNvSpPr txBox="1">
            <a:spLocks noGrp="1"/>
          </p:cNvSpPr>
          <p:nvPr>
            <p:ph type="subTitle" idx="6"/>
          </p:nvPr>
        </p:nvSpPr>
        <p:spPr>
          <a:xfrm>
            <a:off x="6596542" y="4200440"/>
            <a:ext cx="4581182" cy="594798"/>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dirty="0">
                <a:latin typeface="Roboto" panose="02000000000000000000" pitchFamily="2" charset="0"/>
                <a:ea typeface="Roboto" panose="02000000000000000000" pitchFamily="2" charset="0"/>
              </a:rPr>
              <a:t>Updating</a:t>
            </a:r>
            <a:endParaRPr dirty="0">
              <a:latin typeface="Roboto" panose="02000000000000000000" pitchFamily="2" charset="0"/>
              <a:ea typeface="Roboto" panose="02000000000000000000" pitchFamily="2" charset="0"/>
            </a:endParaRPr>
          </a:p>
        </p:txBody>
      </p:sp>
      <p:sp>
        <p:nvSpPr>
          <p:cNvPr id="794" name="Google Shape;794;p34"/>
          <p:cNvSpPr txBox="1">
            <a:spLocks noGrp="1"/>
          </p:cNvSpPr>
          <p:nvPr>
            <p:ph type="body" idx="7"/>
          </p:nvPr>
        </p:nvSpPr>
        <p:spPr>
          <a:xfrm>
            <a:off x="4562926" y="2943413"/>
            <a:ext cx="3027600" cy="834000"/>
          </a:xfrm>
          <a:prstGeom prst="rect">
            <a:avLst/>
          </a:prstGeom>
        </p:spPr>
        <p:txBody>
          <a:bodyPr spcFirstLastPara="1" wrap="square" lIns="121900" tIns="121900" rIns="121900" bIns="121900" anchor="t" anchorCtr="0">
            <a:noAutofit/>
          </a:bodyPr>
          <a:lstStyle/>
          <a:p>
            <a:pPr marL="496569" indent="0">
              <a:lnSpc>
                <a:spcPts val="2390"/>
              </a:lnSpc>
              <a:buNone/>
            </a:pPr>
            <a:r>
              <a:rPr lang="en-ID" sz="1400" i="1" spc="-15" dirty="0" err="1">
                <a:latin typeface="Roboto" panose="02000000000000000000" pitchFamily="2" charset="0"/>
                <a:ea typeface="Roboto" panose="02000000000000000000" pitchFamily="2" charset="0"/>
                <a:cs typeface="Segoe UI"/>
              </a:rPr>
              <a:t>Menentukan</a:t>
            </a:r>
            <a:r>
              <a:rPr lang="en-ID" sz="1400" i="1" spc="-15" dirty="0">
                <a:latin typeface="Roboto" panose="02000000000000000000" pitchFamily="2" charset="0"/>
                <a:ea typeface="Roboto" panose="02000000000000000000" pitchFamily="2" charset="0"/>
                <a:cs typeface="Segoe UI"/>
              </a:rPr>
              <a:t> Isi Situs Web</a:t>
            </a:r>
            <a:endParaRPr lang="en-ID" sz="1400" dirty="0">
              <a:latin typeface="Roboto" panose="02000000000000000000" pitchFamily="2" charset="0"/>
              <a:ea typeface="Roboto" panose="02000000000000000000" pitchFamily="2" charset="0"/>
              <a:cs typeface="Segoe UI"/>
            </a:endParaRPr>
          </a:p>
        </p:txBody>
      </p:sp>
      <p:sp>
        <p:nvSpPr>
          <p:cNvPr id="796" name="Google Shape;796;p34"/>
          <p:cNvSpPr txBox="1">
            <a:spLocks noGrp="1"/>
          </p:cNvSpPr>
          <p:nvPr>
            <p:ph type="body" idx="14"/>
          </p:nvPr>
        </p:nvSpPr>
        <p:spPr>
          <a:xfrm>
            <a:off x="8887133" y="2929489"/>
            <a:ext cx="3027600" cy="834000"/>
          </a:xfrm>
          <a:prstGeom prst="rect">
            <a:avLst/>
          </a:prstGeom>
        </p:spPr>
        <p:txBody>
          <a:bodyPr spcFirstLastPara="1" wrap="square" lIns="121900" tIns="121900" rIns="121900" bIns="121900" anchor="t" anchorCtr="0">
            <a:noAutofit/>
          </a:bodyPr>
          <a:lstStyle/>
          <a:p>
            <a:pPr marL="0" indent="0">
              <a:lnSpc>
                <a:spcPts val="2395"/>
              </a:lnSpc>
              <a:buNone/>
            </a:pPr>
            <a:r>
              <a:rPr lang="en-ID" sz="1400" i="1" spc="-5" dirty="0">
                <a:latin typeface="Roboto" panose="02000000000000000000" pitchFamily="2" charset="0"/>
                <a:ea typeface="Roboto" panose="02000000000000000000" pitchFamily="2" charset="0"/>
                <a:cs typeface="Segoe UI"/>
              </a:rPr>
              <a:t>Desain Situs Web</a:t>
            </a:r>
            <a:endParaRPr lang="en-ID" sz="1400" dirty="0">
              <a:latin typeface="Roboto" panose="02000000000000000000" pitchFamily="2" charset="0"/>
              <a:ea typeface="Roboto" panose="02000000000000000000" pitchFamily="2" charset="0"/>
              <a:cs typeface="Segoe UI"/>
            </a:endParaRPr>
          </a:p>
        </p:txBody>
      </p:sp>
      <p:sp>
        <p:nvSpPr>
          <p:cNvPr id="797" name="Google Shape;797;p34"/>
          <p:cNvSpPr/>
          <p:nvPr/>
        </p:nvSpPr>
        <p:spPr>
          <a:xfrm>
            <a:off x="1714285" y="887901"/>
            <a:ext cx="767416" cy="1110134"/>
          </a:xfrm>
          <a:custGeom>
            <a:avLst/>
            <a:gdLst/>
            <a:ahLst/>
            <a:cxnLst/>
            <a:rect l="l" t="t" r="r" b="b"/>
            <a:pathLst>
              <a:path w="767416" h="1110134" extrusionOk="0">
                <a:moveTo>
                  <a:pt x="9081" y="8758"/>
                </a:moveTo>
                <a:cubicBezTo>
                  <a:pt x="-6386" y="322206"/>
                  <a:pt x="2372" y="709461"/>
                  <a:pt x="3361" y="735593"/>
                </a:cubicBezTo>
                <a:cubicBezTo>
                  <a:pt x="6892" y="832566"/>
                  <a:pt x="-7304" y="920921"/>
                  <a:pt x="154222" y="910327"/>
                </a:cubicBezTo>
                <a:cubicBezTo>
                  <a:pt x="154222" y="910327"/>
                  <a:pt x="357773" y="912164"/>
                  <a:pt x="430308" y="907432"/>
                </a:cubicBezTo>
                <a:cubicBezTo>
                  <a:pt x="436947" y="991691"/>
                  <a:pt x="438925" y="1110135"/>
                  <a:pt x="438925" y="1110135"/>
                </a:cubicBezTo>
                <a:cubicBezTo>
                  <a:pt x="529187" y="998330"/>
                  <a:pt x="653493" y="906654"/>
                  <a:pt x="767416" y="817169"/>
                </a:cubicBezTo>
                <a:cubicBezTo>
                  <a:pt x="644170" y="734251"/>
                  <a:pt x="535332" y="665247"/>
                  <a:pt x="447259" y="545674"/>
                </a:cubicBezTo>
                <a:cubicBezTo>
                  <a:pt x="443586" y="624495"/>
                  <a:pt x="436170" y="725635"/>
                  <a:pt x="436170" y="725635"/>
                </a:cubicBezTo>
                <a:cubicBezTo>
                  <a:pt x="370698" y="728318"/>
                  <a:pt x="274502" y="725070"/>
                  <a:pt x="274502" y="725070"/>
                </a:cubicBezTo>
                <a:lnTo>
                  <a:pt x="270406" y="0"/>
                </a:lnTo>
                <a:cubicBezTo>
                  <a:pt x="174210" y="15538"/>
                  <a:pt x="107466" y="8758"/>
                  <a:pt x="9152" y="8758"/>
                </a:cubicBezTo>
                <a:close/>
              </a:path>
            </a:pathLst>
          </a:custGeom>
          <a:solidFill>
            <a:schemeClr val="accent2"/>
          </a:solid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Roboto" panose="02000000000000000000" pitchFamily="2" charset="0"/>
              <a:ea typeface="Roboto" panose="02000000000000000000" pitchFamily="2" charset="0"/>
              <a:cs typeface="Calibri"/>
              <a:sym typeface="Calibri"/>
            </a:endParaRPr>
          </a:p>
        </p:txBody>
      </p:sp>
      <p:sp>
        <p:nvSpPr>
          <p:cNvPr id="5" name="Google Shape;785;p34">
            <a:extLst>
              <a:ext uri="{FF2B5EF4-FFF2-40B4-BE49-F238E27FC236}">
                <a16:creationId xmlns="" xmlns:a16="http://schemas.microsoft.com/office/drawing/2014/main" id="{E677642B-F92A-26A7-A32B-3F44C498660F}"/>
              </a:ext>
            </a:extLst>
          </p:cNvPr>
          <p:cNvSpPr txBox="1">
            <a:spLocks/>
          </p:cNvSpPr>
          <p:nvPr/>
        </p:nvSpPr>
        <p:spPr>
          <a:xfrm>
            <a:off x="1014275" y="4216652"/>
            <a:ext cx="4581182" cy="578587"/>
          </a:xfrm>
          <a:prstGeom prst="rect">
            <a:avLst/>
          </a:prstGeom>
          <a:solidFill>
            <a:schemeClr val="accent2"/>
          </a:solidFill>
        </p:spPr>
        <p:txBody>
          <a:bodyPr spcFirstLastPara="1" vert="horz" wrap="square" lIns="121900" tIns="121900" rIns="121900" bIns="121900" rtlCol="0" anchor="ctr" anchorCtr="0">
            <a:noAutofit/>
          </a:bodyPr>
          <a:lstStyle>
            <a:lvl1pPr marL="228600" lvl="0" indent="-228600" algn="ctr" defTabSz="914400" rtl="0" eaLnBrk="1" latinLnBrk="0" hangingPunct="1">
              <a:lnSpc>
                <a:spcPct val="100000"/>
              </a:lnSpc>
              <a:spcBef>
                <a:spcPts val="0"/>
              </a:spcBef>
              <a:spcAft>
                <a:spcPts val="0"/>
              </a:spcAft>
              <a:buSzPts val="2000"/>
              <a:buFont typeface="Arial" panose="020B0604020202020204" pitchFamily="34" charset="0"/>
              <a:buNone/>
              <a:defRPr sz="2000" b="1" kern="1200">
                <a:solidFill>
                  <a:schemeClr val="dk1"/>
                </a:solidFill>
                <a:latin typeface="+mn-lt"/>
                <a:ea typeface="+mn-ea"/>
                <a:cs typeface="+mn-cs"/>
              </a:defRPr>
            </a:lvl1pPr>
            <a:lvl2pPr marL="685800" lvl="1" indent="-228600" algn="l" defTabSz="914400" rtl="0" eaLnBrk="1" latinLnBrk="0" hangingPunct="1">
              <a:lnSpc>
                <a:spcPct val="90000"/>
              </a:lnSpc>
              <a:spcBef>
                <a:spcPts val="0"/>
              </a:spcBef>
              <a:spcAft>
                <a:spcPts val="0"/>
              </a:spcAft>
              <a:buSzPts val="2000"/>
              <a:buFont typeface="Arial" panose="020B0604020202020204" pitchFamily="34" charset="0"/>
              <a:buNone/>
              <a:defRPr sz="2000" b="1" kern="1200">
                <a:solidFill>
                  <a:schemeClr val="tx1"/>
                </a:solidFill>
                <a:latin typeface="+mn-lt"/>
                <a:ea typeface="+mn-ea"/>
                <a:cs typeface="+mn-cs"/>
              </a:defRPr>
            </a:lvl2pPr>
            <a:lvl3pPr marL="1143000" lvl="2" indent="-228600" algn="l" defTabSz="914400" rtl="0" eaLnBrk="1" latinLnBrk="0" hangingPunct="1">
              <a:lnSpc>
                <a:spcPct val="90000"/>
              </a:lnSpc>
              <a:spcBef>
                <a:spcPts val="2100"/>
              </a:spcBef>
              <a:spcAft>
                <a:spcPts val="0"/>
              </a:spcAft>
              <a:buSzPts val="2000"/>
              <a:buFont typeface="Arial" panose="020B0604020202020204" pitchFamily="34" charset="0"/>
              <a:buNone/>
              <a:defRPr sz="2000" b="1" kern="1200">
                <a:solidFill>
                  <a:schemeClr val="tx1"/>
                </a:solidFill>
                <a:latin typeface="+mn-lt"/>
                <a:ea typeface="+mn-ea"/>
                <a:cs typeface="+mn-cs"/>
              </a:defRPr>
            </a:lvl3pPr>
            <a:lvl4pPr marL="1600200" lvl="3" indent="-228600" algn="l" defTabSz="914400" rtl="0" eaLnBrk="1" latinLnBrk="0" hangingPunct="1">
              <a:lnSpc>
                <a:spcPct val="90000"/>
              </a:lnSpc>
              <a:spcBef>
                <a:spcPts val="2100"/>
              </a:spcBef>
              <a:spcAft>
                <a:spcPts val="0"/>
              </a:spcAft>
              <a:buSzPts val="2000"/>
              <a:buFont typeface="Arial" panose="020B0604020202020204" pitchFamily="34" charset="0"/>
              <a:buNone/>
              <a:defRPr sz="2000" b="1" kern="1200">
                <a:solidFill>
                  <a:schemeClr val="tx1"/>
                </a:solidFill>
                <a:latin typeface="+mn-lt"/>
                <a:ea typeface="+mn-ea"/>
                <a:cs typeface="+mn-cs"/>
              </a:defRPr>
            </a:lvl4pPr>
            <a:lvl5pPr marL="2057400" lvl="4" indent="-228600" algn="l" defTabSz="914400" rtl="0" eaLnBrk="1" latinLnBrk="0" hangingPunct="1">
              <a:lnSpc>
                <a:spcPct val="90000"/>
              </a:lnSpc>
              <a:spcBef>
                <a:spcPts val="2100"/>
              </a:spcBef>
              <a:spcAft>
                <a:spcPts val="0"/>
              </a:spcAft>
              <a:buSzPts val="2000"/>
              <a:buFont typeface="Arial" panose="020B0604020202020204" pitchFamily="34" charset="0"/>
              <a:buNone/>
              <a:defRPr sz="2000" b="1" kern="1200">
                <a:solidFill>
                  <a:schemeClr val="tx1"/>
                </a:solidFill>
                <a:latin typeface="+mn-lt"/>
                <a:ea typeface="+mn-ea"/>
                <a:cs typeface="+mn-cs"/>
              </a:defRPr>
            </a:lvl5pPr>
            <a:lvl6pPr marL="2514600" lvl="5" indent="-228600" algn="l" defTabSz="914400" rtl="0" eaLnBrk="1" latinLnBrk="0" hangingPunct="1">
              <a:lnSpc>
                <a:spcPct val="90000"/>
              </a:lnSpc>
              <a:spcBef>
                <a:spcPts val="2100"/>
              </a:spcBef>
              <a:spcAft>
                <a:spcPts val="0"/>
              </a:spcAft>
              <a:buSzPts val="2000"/>
              <a:buFont typeface="Arial" panose="020B0604020202020204" pitchFamily="34" charset="0"/>
              <a:buNone/>
              <a:defRPr sz="2000" b="1" kern="1200">
                <a:solidFill>
                  <a:schemeClr val="tx1"/>
                </a:solidFill>
                <a:latin typeface="+mn-lt"/>
                <a:ea typeface="+mn-ea"/>
                <a:cs typeface="+mn-cs"/>
              </a:defRPr>
            </a:lvl6pPr>
            <a:lvl7pPr marL="2971800" lvl="6" indent="-228600" algn="l" defTabSz="914400" rtl="0" eaLnBrk="1" latinLnBrk="0" hangingPunct="1">
              <a:lnSpc>
                <a:spcPct val="90000"/>
              </a:lnSpc>
              <a:spcBef>
                <a:spcPts val="2100"/>
              </a:spcBef>
              <a:spcAft>
                <a:spcPts val="0"/>
              </a:spcAft>
              <a:buSzPts val="2000"/>
              <a:buFont typeface="Arial" panose="020B0604020202020204" pitchFamily="34" charset="0"/>
              <a:buNone/>
              <a:defRPr sz="2000" b="1" kern="1200">
                <a:solidFill>
                  <a:schemeClr val="tx1"/>
                </a:solidFill>
                <a:latin typeface="+mn-lt"/>
                <a:ea typeface="+mn-ea"/>
                <a:cs typeface="+mn-cs"/>
              </a:defRPr>
            </a:lvl7pPr>
            <a:lvl8pPr marL="3429000" lvl="7" indent="-228600" algn="l" defTabSz="914400" rtl="0" eaLnBrk="1" latinLnBrk="0" hangingPunct="1">
              <a:lnSpc>
                <a:spcPct val="90000"/>
              </a:lnSpc>
              <a:spcBef>
                <a:spcPts val="2100"/>
              </a:spcBef>
              <a:spcAft>
                <a:spcPts val="0"/>
              </a:spcAft>
              <a:buSzPts val="2000"/>
              <a:buFont typeface="Arial" panose="020B0604020202020204" pitchFamily="34" charset="0"/>
              <a:buNone/>
              <a:defRPr sz="2000" b="1" kern="1200">
                <a:solidFill>
                  <a:schemeClr val="tx1"/>
                </a:solidFill>
                <a:latin typeface="+mn-lt"/>
                <a:ea typeface="+mn-ea"/>
                <a:cs typeface="+mn-cs"/>
              </a:defRPr>
            </a:lvl8pPr>
            <a:lvl9pPr marL="3886200" lvl="8" indent="-228600" algn="l" defTabSz="914400" rtl="0" eaLnBrk="1" latinLnBrk="0" hangingPunct="1">
              <a:lnSpc>
                <a:spcPct val="90000"/>
              </a:lnSpc>
              <a:spcBef>
                <a:spcPts val="2100"/>
              </a:spcBef>
              <a:spcAft>
                <a:spcPts val="2100"/>
              </a:spcAft>
              <a:buSzPts val="2000"/>
              <a:buFont typeface="Arial" panose="020B0604020202020204" pitchFamily="34" charset="0"/>
              <a:buNone/>
              <a:defRPr sz="2000" b="1" kern="1200">
                <a:solidFill>
                  <a:schemeClr val="tx1"/>
                </a:solidFill>
                <a:latin typeface="+mn-lt"/>
                <a:ea typeface="+mn-ea"/>
                <a:cs typeface="+mn-cs"/>
              </a:defRPr>
            </a:lvl9pPr>
          </a:lstStyle>
          <a:p>
            <a:pPr marL="0" indent="0"/>
            <a:r>
              <a:rPr lang="en-ID" dirty="0" err="1">
                <a:latin typeface="Roboto" panose="02000000000000000000" pitchFamily="2" charset="0"/>
                <a:ea typeface="Roboto" panose="02000000000000000000" pitchFamily="2" charset="0"/>
              </a:rPr>
              <a:t>Publikasi</a:t>
            </a:r>
            <a:endParaRPr lang="en-ID" dirty="0">
              <a:latin typeface="Roboto" panose="02000000000000000000" pitchFamily="2" charset="0"/>
              <a:ea typeface="Roboto" panose="02000000000000000000" pitchFamily="2" charset="0"/>
            </a:endParaRPr>
          </a:p>
        </p:txBody>
      </p:sp>
    </p:spTree>
    <p:extLst>
      <p:ext uri="{BB962C8B-B14F-4D97-AF65-F5344CB8AC3E}">
        <p14:creationId xmlns="" xmlns:p14="http://schemas.microsoft.com/office/powerpoint/2010/main" val="103271457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84"/>
                                        </p:tgtEl>
                                        <p:attrNameLst>
                                          <p:attrName>style.visibility</p:attrName>
                                        </p:attrNameLst>
                                      </p:cBhvr>
                                      <p:to>
                                        <p:strVal val="visible"/>
                                      </p:to>
                                    </p:set>
                                    <p:animEffect transition="in" filter="fade">
                                      <p:cBhvr>
                                        <p:cTn id="7" dur="500"/>
                                        <p:tgtEl>
                                          <p:spTgt spid="78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85">
                                            <p:bg/>
                                          </p:spTgt>
                                        </p:tgtEl>
                                        <p:attrNameLst>
                                          <p:attrName>style.visibility</p:attrName>
                                        </p:attrNameLst>
                                      </p:cBhvr>
                                      <p:to>
                                        <p:strVal val="visible"/>
                                      </p:to>
                                    </p:set>
                                    <p:animEffect transition="in" filter="fade">
                                      <p:cBhvr>
                                        <p:cTn id="11" dur="500"/>
                                        <p:tgtEl>
                                          <p:spTgt spid="785">
                                            <p:bg/>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85">
                                            <p:txEl>
                                              <p:pRg st="0" end="0"/>
                                            </p:txEl>
                                          </p:spTgt>
                                        </p:tgtEl>
                                        <p:attrNameLst>
                                          <p:attrName>style.visibility</p:attrName>
                                        </p:attrNameLst>
                                      </p:cBhvr>
                                      <p:to>
                                        <p:strVal val="visible"/>
                                      </p:to>
                                    </p:set>
                                    <p:animEffect transition="in" filter="fade">
                                      <p:cBhvr>
                                        <p:cTn id="15" dur="500"/>
                                        <p:tgtEl>
                                          <p:spTgt spid="785">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88">
                                            <p:txEl>
                                              <p:pRg st="0" end="0"/>
                                            </p:txEl>
                                          </p:spTgt>
                                        </p:tgtEl>
                                        <p:attrNameLst>
                                          <p:attrName>style.visibility</p:attrName>
                                        </p:attrNameLst>
                                      </p:cBhvr>
                                      <p:to>
                                        <p:strVal val="visible"/>
                                      </p:to>
                                    </p:set>
                                    <p:animEffect transition="in" filter="fade">
                                      <p:cBhvr>
                                        <p:cTn id="19" dur="500"/>
                                        <p:tgtEl>
                                          <p:spTgt spid="788">
                                            <p:txEl>
                                              <p:pRg st="0" end="0"/>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91">
                                            <p:bg/>
                                          </p:spTgt>
                                        </p:tgtEl>
                                        <p:attrNameLst>
                                          <p:attrName>style.visibility</p:attrName>
                                        </p:attrNameLst>
                                      </p:cBhvr>
                                      <p:to>
                                        <p:strVal val="visible"/>
                                      </p:to>
                                    </p:set>
                                    <p:animEffect transition="in" filter="fade">
                                      <p:cBhvr>
                                        <p:cTn id="23" dur="500"/>
                                        <p:tgtEl>
                                          <p:spTgt spid="791">
                                            <p:bg/>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791">
                                            <p:txEl>
                                              <p:pRg st="0" end="0"/>
                                            </p:txEl>
                                          </p:spTgt>
                                        </p:tgtEl>
                                        <p:attrNameLst>
                                          <p:attrName>style.visibility</p:attrName>
                                        </p:attrNameLst>
                                      </p:cBhvr>
                                      <p:to>
                                        <p:strVal val="visible"/>
                                      </p:to>
                                    </p:set>
                                    <p:animEffect transition="in" filter="fade">
                                      <p:cBhvr>
                                        <p:cTn id="27" dur="500"/>
                                        <p:tgtEl>
                                          <p:spTgt spid="791">
                                            <p:txEl>
                                              <p:pRg st="0" end="0"/>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794">
                                            <p:txEl>
                                              <p:pRg st="0" end="0"/>
                                            </p:txEl>
                                          </p:spTgt>
                                        </p:tgtEl>
                                        <p:attrNameLst>
                                          <p:attrName>style.visibility</p:attrName>
                                        </p:attrNameLst>
                                      </p:cBhvr>
                                      <p:to>
                                        <p:strVal val="visible"/>
                                      </p:to>
                                    </p:set>
                                    <p:animEffect transition="in" filter="fade">
                                      <p:cBhvr>
                                        <p:cTn id="31" dur="500"/>
                                        <p:tgtEl>
                                          <p:spTgt spid="794">
                                            <p:txEl>
                                              <p:pRg st="0" end="0"/>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789">
                                            <p:bg/>
                                          </p:spTgt>
                                        </p:tgtEl>
                                        <p:attrNameLst>
                                          <p:attrName>style.visibility</p:attrName>
                                        </p:attrNameLst>
                                      </p:cBhvr>
                                      <p:to>
                                        <p:strVal val="visible"/>
                                      </p:to>
                                    </p:set>
                                    <p:animEffect transition="in" filter="fade">
                                      <p:cBhvr>
                                        <p:cTn id="35" dur="500"/>
                                        <p:tgtEl>
                                          <p:spTgt spid="789">
                                            <p:bg/>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789">
                                            <p:txEl>
                                              <p:pRg st="0" end="0"/>
                                            </p:txEl>
                                          </p:spTgt>
                                        </p:tgtEl>
                                        <p:attrNameLst>
                                          <p:attrName>style.visibility</p:attrName>
                                        </p:attrNameLst>
                                      </p:cBhvr>
                                      <p:to>
                                        <p:strVal val="visible"/>
                                      </p:to>
                                    </p:set>
                                    <p:animEffect transition="in" filter="fade">
                                      <p:cBhvr>
                                        <p:cTn id="39" dur="500"/>
                                        <p:tgtEl>
                                          <p:spTgt spid="789">
                                            <p:txEl>
                                              <p:pRg st="0" end="0"/>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796">
                                            <p:txEl>
                                              <p:pRg st="0" end="0"/>
                                            </p:txEl>
                                          </p:spTgt>
                                        </p:tgtEl>
                                        <p:attrNameLst>
                                          <p:attrName>style.visibility</p:attrName>
                                        </p:attrNameLst>
                                      </p:cBhvr>
                                      <p:to>
                                        <p:strVal val="visible"/>
                                      </p:to>
                                    </p:set>
                                    <p:animEffect transition="in" filter="fade">
                                      <p:cBhvr>
                                        <p:cTn id="43" dur="500"/>
                                        <p:tgtEl>
                                          <p:spTgt spid="796">
                                            <p:txEl>
                                              <p:pRg st="0" end="0"/>
                                            </p:tx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790">
                                            <p:txEl>
                                              <p:pRg st="0" end="0"/>
                                            </p:txEl>
                                          </p:spTgt>
                                        </p:tgtEl>
                                        <p:attrNameLst>
                                          <p:attrName>style.visibility</p:attrName>
                                        </p:attrNameLst>
                                      </p:cBhvr>
                                      <p:to>
                                        <p:strVal val="visible"/>
                                      </p:to>
                                    </p:set>
                                    <p:animEffect transition="in" filter="fade">
                                      <p:cBhvr>
                                        <p:cTn id="51" dur="500"/>
                                        <p:tgtEl>
                                          <p:spTgt spid="790">
                                            <p:txEl>
                                              <p:pRg st="0" end="0"/>
                                            </p:txEl>
                                          </p:spTgt>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793">
                                            <p:bg/>
                                          </p:spTgt>
                                        </p:tgtEl>
                                        <p:attrNameLst>
                                          <p:attrName>style.visibility</p:attrName>
                                        </p:attrNameLst>
                                      </p:cBhvr>
                                      <p:to>
                                        <p:strVal val="visible"/>
                                      </p:to>
                                    </p:set>
                                    <p:animEffect transition="in" filter="fade">
                                      <p:cBhvr>
                                        <p:cTn id="55" dur="500"/>
                                        <p:tgtEl>
                                          <p:spTgt spid="793">
                                            <p:bg/>
                                          </p:spTgt>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793">
                                            <p:txEl>
                                              <p:pRg st="0" end="0"/>
                                            </p:txEl>
                                          </p:spTgt>
                                        </p:tgtEl>
                                        <p:attrNameLst>
                                          <p:attrName>style.visibility</p:attrName>
                                        </p:attrNameLst>
                                      </p:cBhvr>
                                      <p:to>
                                        <p:strVal val="visible"/>
                                      </p:to>
                                    </p:set>
                                    <p:animEffect transition="in" filter="fade">
                                      <p:cBhvr>
                                        <p:cTn id="59" dur="500"/>
                                        <p:tgtEl>
                                          <p:spTgt spid="793">
                                            <p:txEl>
                                              <p:pRg st="0" end="0"/>
                                            </p:txEl>
                                          </p:spTgt>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786">
                                            <p:txEl>
                                              <p:pRg st="0" end="0"/>
                                            </p:txEl>
                                          </p:spTgt>
                                        </p:tgtEl>
                                        <p:attrNameLst>
                                          <p:attrName>style.visibility</p:attrName>
                                        </p:attrNameLst>
                                      </p:cBhvr>
                                      <p:to>
                                        <p:strVal val="visible"/>
                                      </p:to>
                                    </p:set>
                                    <p:animEffect transition="in" filter="fade">
                                      <p:cBhvr>
                                        <p:cTn id="63" dur="500"/>
                                        <p:tgtEl>
                                          <p:spTgt spid="78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4" grpId="0"/>
      <p:bldP spid="785" grpId="0" build="p" animBg="1"/>
      <p:bldP spid="786" grpId="0" build="p"/>
      <p:bldP spid="788" grpId="0" build="p"/>
      <p:bldP spid="789" grpId="0" build="p" animBg="1"/>
      <p:bldP spid="790" grpId="0" build="p"/>
      <p:bldP spid="791" grpId="0" build="p" animBg="1"/>
      <p:bldP spid="793" grpId="0" build="p" animBg="1"/>
      <p:bldP spid="794" grpId="0" build="p"/>
      <p:bldP spid="796" grpId="0" build="p"/>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29"/>
          <p:cNvSpPr txBox="1">
            <a:spLocks noGrp="1"/>
          </p:cNvSpPr>
          <p:nvPr>
            <p:ph type="title"/>
          </p:nvPr>
        </p:nvSpPr>
        <p:spPr>
          <a:xfrm>
            <a:off x="857052" y="586737"/>
            <a:ext cx="2583529" cy="715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3200" b="1" dirty="0">
                <a:latin typeface="Roboto" panose="02000000000000000000" pitchFamily="2" charset="0"/>
                <a:ea typeface="Roboto" panose="02000000000000000000" pitchFamily="2" charset="0"/>
              </a:rPr>
              <a:t>Pengelola</a:t>
            </a:r>
            <a:endParaRPr b="1" dirty="0">
              <a:latin typeface="Roboto" panose="02000000000000000000" pitchFamily="2" charset="0"/>
              <a:ea typeface="Roboto" panose="02000000000000000000" pitchFamily="2" charset="0"/>
            </a:endParaRPr>
          </a:p>
        </p:txBody>
      </p:sp>
      <p:sp>
        <p:nvSpPr>
          <p:cNvPr id="16" name="Google Shape;711;p29">
            <a:extLst>
              <a:ext uri="{FF2B5EF4-FFF2-40B4-BE49-F238E27FC236}">
                <a16:creationId xmlns="" xmlns:a16="http://schemas.microsoft.com/office/drawing/2014/main" id="{8A2606ED-1679-BD09-6BF0-9F115E35C120}"/>
              </a:ext>
            </a:extLst>
          </p:cNvPr>
          <p:cNvSpPr txBox="1">
            <a:spLocks/>
          </p:cNvSpPr>
          <p:nvPr/>
        </p:nvSpPr>
        <p:spPr>
          <a:xfrm>
            <a:off x="7506146" y="583868"/>
            <a:ext cx="4885571" cy="715500"/>
          </a:xfrm>
          <a:prstGeom prst="rect">
            <a:avLst/>
          </a:prstGeom>
        </p:spPr>
        <p:txBody>
          <a:bodyPr spcFirstLastPara="1" vert="horz" wrap="square" lIns="121900" tIns="121900" rIns="121900" bIns="121900" rtlCol="0" anchor="t" anchorCtr="0">
            <a:noAutofit/>
          </a:bodyPr>
          <a:lstStyle>
            <a:lvl1pPr marL="0" marR="0" lvl="0" indent="0" algn="l" defTabSz="914400" rtl="0" eaLnBrk="1" latinLnBrk="0" hangingPunct="1">
              <a:lnSpc>
                <a:spcPct val="100000"/>
              </a:lnSpc>
              <a:spcBef>
                <a:spcPts val="0"/>
              </a:spcBef>
              <a:spcAft>
                <a:spcPts val="0"/>
              </a:spcAft>
              <a:buClr>
                <a:schemeClr val="dk1"/>
              </a:buClr>
              <a:buSzPts val="4000"/>
              <a:buFont typeface="Aldrich"/>
              <a:buNone/>
              <a:defRPr sz="4400" kern="1200">
                <a:solidFill>
                  <a:schemeClr val="tx1"/>
                </a:solidFill>
                <a:latin typeface="+mj-lt"/>
                <a:ea typeface="+mj-ea"/>
                <a:cs typeface="+mj-cs"/>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r>
              <a:rPr lang="en-ID" sz="3200" b="1" dirty="0" err="1">
                <a:latin typeface="Roboto" panose="02000000000000000000" pitchFamily="2" charset="0"/>
                <a:ea typeface="Roboto" panose="02000000000000000000" pitchFamily="2" charset="0"/>
              </a:rPr>
              <a:t>Penanggung</a:t>
            </a:r>
            <a:r>
              <a:rPr lang="en-ID" sz="3200" b="1" dirty="0">
                <a:latin typeface="Roboto" panose="02000000000000000000" pitchFamily="2" charset="0"/>
                <a:ea typeface="Roboto" panose="02000000000000000000" pitchFamily="2" charset="0"/>
              </a:rPr>
              <a:t> Jawab</a:t>
            </a:r>
            <a:endParaRPr lang="en-ID" sz="4000" b="1" dirty="0">
              <a:latin typeface="Roboto" panose="02000000000000000000" pitchFamily="2" charset="0"/>
              <a:ea typeface="Roboto" panose="02000000000000000000" pitchFamily="2" charset="0"/>
            </a:endParaRPr>
          </a:p>
        </p:txBody>
      </p:sp>
      <p:sp>
        <p:nvSpPr>
          <p:cNvPr id="728" name="object 31">
            <a:extLst>
              <a:ext uri="{FF2B5EF4-FFF2-40B4-BE49-F238E27FC236}">
                <a16:creationId xmlns="" xmlns:a16="http://schemas.microsoft.com/office/drawing/2014/main" id="{1C0F8DB8-F169-5682-6654-B37AF919CB6B}"/>
              </a:ext>
            </a:extLst>
          </p:cNvPr>
          <p:cNvSpPr txBox="1"/>
          <p:nvPr/>
        </p:nvSpPr>
        <p:spPr>
          <a:xfrm>
            <a:off x="969345" y="1230416"/>
            <a:ext cx="4067877" cy="1281505"/>
          </a:xfrm>
          <a:prstGeom prst="rect">
            <a:avLst/>
          </a:prstGeom>
        </p:spPr>
        <p:txBody>
          <a:bodyPr vert="horz" wrap="square" lIns="0" tIns="12700" rIns="0" bIns="0" rtlCol="0">
            <a:spAutoFit/>
          </a:bodyPr>
          <a:lstStyle/>
          <a:p>
            <a:pPr marL="12700" marR="5080" algn="just">
              <a:lnSpc>
                <a:spcPct val="120200"/>
              </a:lnSpc>
              <a:spcBef>
                <a:spcPts val="100"/>
              </a:spcBef>
            </a:pPr>
            <a:r>
              <a:rPr sz="1400" spc="-5" dirty="0">
                <a:latin typeface="Segoe UI"/>
                <a:cs typeface="Segoe UI"/>
              </a:rPr>
              <a:t>Menentukan spesifikasi teknis </a:t>
            </a:r>
            <a:r>
              <a:rPr sz="1400" dirty="0">
                <a:latin typeface="Segoe UI"/>
                <a:cs typeface="Segoe UI"/>
              </a:rPr>
              <a:t>yang mendukung  </a:t>
            </a:r>
            <a:r>
              <a:rPr sz="1400" spc="-5" dirty="0">
                <a:latin typeface="Segoe UI"/>
                <a:cs typeface="Segoe UI"/>
              </a:rPr>
              <a:t>pencapaian tujuan pembuatan situs </a:t>
            </a:r>
            <a:r>
              <a:rPr sz="1400" dirty="0">
                <a:latin typeface="Segoe UI"/>
                <a:cs typeface="Segoe UI"/>
              </a:rPr>
              <a:t>web,  </a:t>
            </a:r>
            <a:r>
              <a:rPr sz="1400" spc="-5" dirty="0">
                <a:latin typeface="Segoe UI"/>
                <a:cs typeface="Segoe UI"/>
              </a:rPr>
              <a:t>teramasuk spesifikasi persyaratan </a:t>
            </a:r>
            <a:r>
              <a:rPr sz="1400" spc="-20" dirty="0">
                <a:latin typeface="Segoe UI"/>
                <a:cs typeface="Segoe UI"/>
              </a:rPr>
              <a:t>server, </a:t>
            </a:r>
            <a:r>
              <a:rPr sz="1400" spc="-5" dirty="0">
                <a:latin typeface="Segoe UI"/>
                <a:cs typeface="Segoe UI"/>
              </a:rPr>
              <a:t>spesifikasi  </a:t>
            </a:r>
            <a:r>
              <a:rPr sz="1400" dirty="0">
                <a:latin typeface="Segoe UI"/>
                <a:cs typeface="Segoe UI"/>
              </a:rPr>
              <a:t>desain </a:t>
            </a:r>
            <a:r>
              <a:rPr sz="1400" spc="-5" dirty="0">
                <a:latin typeface="Segoe UI"/>
                <a:cs typeface="Segoe UI"/>
              </a:rPr>
              <a:t>situs </a:t>
            </a:r>
            <a:r>
              <a:rPr sz="1400" dirty="0">
                <a:latin typeface="Segoe UI"/>
                <a:cs typeface="Segoe UI"/>
              </a:rPr>
              <a:t>web </a:t>
            </a:r>
            <a:r>
              <a:rPr sz="1400" spc="-5" dirty="0">
                <a:latin typeface="Segoe UI"/>
                <a:cs typeface="Segoe UI"/>
              </a:rPr>
              <a:t>secara keseluruhan,</a:t>
            </a:r>
            <a:r>
              <a:rPr sz="1400" spc="-155" dirty="0">
                <a:latin typeface="Segoe UI"/>
                <a:cs typeface="Segoe UI"/>
              </a:rPr>
              <a:t> </a:t>
            </a:r>
            <a:r>
              <a:rPr sz="1400" dirty="0">
                <a:latin typeface="Segoe UI"/>
                <a:cs typeface="Segoe UI"/>
              </a:rPr>
              <a:t>pemeliharaan,  dan </a:t>
            </a:r>
            <a:r>
              <a:rPr sz="1400" spc="-5" dirty="0">
                <a:latin typeface="Segoe UI"/>
                <a:cs typeface="Segoe UI"/>
              </a:rPr>
              <a:t>persyaratan keamanan (security</a:t>
            </a:r>
            <a:r>
              <a:rPr sz="1400" spc="-75" dirty="0">
                <a:latin typeface="Segoe UI"/>
                <a:cs typeface="Segoe UI"/>
              </a:rPr>
              <a:t> </a:t>
            </a:r>
            <a:r>
              <a:rPr sz="1400" dirty="0">
                <a:latin typeface="Segoe UI"/>
                <a:cs typeface="Segoe UI"/>
              </a:rPr>
              <a:t>).</a:t>
            </a:r>
          </a:p>
        </p:txBody>
      </p:sp>
      <p:sp>
        <p:nvSpPr>
          <p:cNvPr id="729" name="object 32">
            <a:extLst>
              <a:ext uri="{FF2B5EF4-FFF2-40B4-BE49-F238E27FC236}">
                <a16:creationId xmlns="" xmlns:a16="http://schemas.microsoft.com/office/drawing/2014/main" id="{1B2A7C04-75A2-DF77-CC87-88A87611BDA9}"/>
              </a:ext>
            </a:extLst>
          </p:cNvPr>
          <p:cNvSpPr txBox="1"/>
          <p:nvPr/>
        </p:nvSpPr>
        <p:spPr>
          <a:xfrm>
            <a:off x="969344" y="2682957"/>
            <a:ext cx="4067877" cy="874598"/>
          </a:xfrm>
          <a:prstGeom prst="rect">
            <a:avLst/>
          </a:prstGeom>
        </p:spPr>
        <p:txBody>
          <a:bodyPr vert="horz" wrap="square" lIns="0" tIns="12700" rIns="0" bIns="0" rtlCol="0">
            <a:spAutoFit/>
          </a:bodyPr>
          <a:lstStyle/>
          <a:p>
            <a:pPr marL="12700" marR="5080" algn="just">
              <a:lnSpc>
                <a:spcPct val="100000"/>
              </a:lnSpc>
              <a:spcBef>
                <a:spcPts val="100"/>
              </a:spcBef>
            </a:pPr>
            <a:r>
              <a:rPr sz="1400" spc="-5" dirty="0">
                <a:latin typeface="Segoe UI"/>
                <a:cs typeface="Segoe UI"/>
              </a:rPr>
              <a:t>Melakukan tugas operasional situs, pemantauan  </a:t>
            </a:r>
            <a:r>
              <a:rPr sz="1400" dirty="0">
                <a:latin typeface="Segoe UI"/>
                <a:cs typeface="Segoe UI"/>
              </a:rPr>
              <a:t>dan </a:t>
            </a:r>
            <a:r>
              <a:rPr sz="1400" spc="-5" dirty="0">
                <a:latin typeface="Segoe UI"/>
                <a:cs typeface="Segoe UI"/>
              </a:rPr>
              <a:t>pemeliharaan standar-standar situs web </a:t>
            </a:r>
            <a:r>
              <a:rPr sz="1400" spc="-10" dirty="0">
                <a:latin typeface="Segoe UI"/>
                <a:cs typeface="Segoe UI"/>
              </a:rPr>
              <a:t>dan  </a:t>
            </a:r>
            <a:r>
              <a:rPr sz="1400" spc="-5" dirty="0">
                <a:latin typeface="Segoe UI"/>
                <a:cs typeface="Segoe UI"/>
              </a:rPr>
              <a:t>pemutakhiran </a:t>
            </a:r>
            <a:r>
              <a:rPr sz="1400" spc="-10" dirty="0">
                <a:latin typeface="Segoe UI"/>
                <a:cs typeface="Segoe UI"/>
              </a:rPr>
              <a:t>informasi </a:t>
            </a:r>
            <a:r>
              <a:rPr sz="1400" spc="-5" dirty="0">
                <a:latin typeface="Segoe UI"/>
                <a:cs typeface="Segoe UI"/>
              </a:rPr>
              <a:t>situs </a:t>
            </a:r>
            <a:r>
              <a:rPr sz="1400" spc="-10" dirty="0">
                <a:latin typeface="Segoe UI"/>
                <a:cs typeface="Segoe UI"/>
              </a:rPr>
              <a:t>web, </a:t>
            </a:r>
            <a:r>
              <a:rPr sz="1400" dirty="0">
                <a:latin typeface="Segoe UI"/>
                <a:cs typeface="Segoe UI"/>
              </a:rPr>
              <a:t>serta  memastikan </a:t>
            </a:r>
            <a:r>
              <a:rPr sz="1400" spc="-5" dirty="0">
                <a:latin typeface="Segoe UI"/>
                <a:cs typeface="Segoe UI"/>
              </a:rPr>
              <a:t>situs web selalu dapat</a:t>
            </a:r>
            <a:r>
              <a:rPr sz="1400" spc="-85" dirty="0">
                <a:latin typeface="Segoe UI"/>
                <a:cs typeface="Segoe UI"/>
              </a:rPr>
              <a:t> </a:t>
            </a:r>
            <a:r>
              <a:rPr sz="1400" spc="-5" dirty="0">
                <a:latin typeface="Segoe UI"/>
                <a:cs typeface="Segoe UI"/>
              </a:rPr>
              <a:t>diakses.</a:t>
            </a:r>
            <a:endParaRPr sz="1400" dirty="0">
              <a:latin typeface="Segoe UI"/>
              <a:cs typeface="Segoe UI"/>
            </a:endParaRPr>
          </a:p>
        </p:txBody>
      </p:sp>
      <p:sp>
        <p:nvSpPr>
          <p:cNvPr id="730" name="object 14">
            <a:extLst>
              <a:ext uri="{FF2B5EF4-FFF2-40B4-BE49-F238E27FC236}">
                <a16:creationId xmlns="" xmlns:a16="http://schemas.microsoft.com/office/drawing/2014/main" id="{43A824C5-7ACE-B891-4BC2-7F4799400759}"/>
              </a:ext>
            </a:extLst>
          </p:cNvPr>
          <p:cNvSpPr/>
          <p:nvPr/>
        </p:nvSpPr>
        <p:spPr>
          <a:xfrm>
            <a:off x="5140888" y="897298"/>
            <a:ext cx="921671" cy="2750693"/>
          </a:xfrm>
          <a:prstGeom prst="rect">
            <a:avLst/>
          </a:prstGeom>
          <a:blipFill>
            <a:blip r:embed="rId3" cstate="print"/>
            <a:stretch>
              <a:fillRect/>
            </a:stretch>
          </a:blipFill>
        </p:spPr>
        <p:txBody>
          <a:bodyPr wrap="square" lIns="0" tIns="0" rIns="0" bIns="0" rtlCol="0"/>
          <a:lstStyle/>
          <a:p>
            <a:endParaRPr dirty="0"/>
          </a:p>
        </p:txBody>
      </p:sp>
      <p:sp>
        <p:nvSpPr>
          <p:cNvPr id="731" name="object 39">
            <a:extLst>
              <a:ext uri="{FF2B5EF4-FFF2-40B4-BE49-F238E27FC236}">
                <a16:creationId xmlns="" xmlns:a16="http://schemas.microsoft.com/office/drawing/2014/main" id="{2C0A8632-C181-6FB7-0EC9-BC2DC8E25666}"/>
              </a:ext>
            </a:extLst>
          </p:cNvPr>
          <p:cNvSpPr txBox="1"/>
          <p:nvPr/>
        </p:nvSpPr>
        <p:spPr>
          <a:xfrm>
            <a:off x="7631981" y="1267050"/>
            <a:ext cx="3826275" cy="1136208"/>
          </a:xfrm>
          <a:prstGeom prst="rect">
            <a:avLst/>
          </a:prstGeom>
        </p:spPr>
        <p:txBody>
          <a:bodyPr vert="horz" wrap="square" lIns="0" tIns="12700" rIns="0" bIns="0" rtlCol="0">
            <a:spAutoFit/>
          </a:bodyPr>
          <a:lstStyle/>
          <a:p>
            <a:pPr marL="12700" marR="5080" algn="just">
              <a:lnSpc>
                <a:spcPct val="100000"/>
              </a:lnSpc>
              <a:spcBef>
                <a:spcPts val="100"/>
              </a:spcBef>
            </a:pPr>
            <a:r>
              <a:rPr lang="en-US" sz="1400" spc="-5" dirty="0" smtClean="0">
                <a:latin typeface="Segoe UI"/>
                <a:cs typeface="Segoe UI"/>
              </a:rPr>
              <a:t>P</a:t>
            </a:r>
            <a:r>
              <a:rPr sz="1400" spc="-5" smtClean="0">
                <a:latin typeface="Segoe UI"/>
                <a:cs typeface="Segoe UI"/>
              </a:rPr>
              <a:t>erencanaan </a:t>
            </a:r>
            <a:r>
              <a:rPr sz="1400" spc="-10" dirty="0">
                <a:latin typeface="Segoe UI"/>
                <a:cs typeface="Segoe UI"/>
              </a:rPr>
              <a:t>isi, yang </a:t>
            </a:r>
            <a:r>
              <a:rPr sz="1400" spc="-5" dirty="0">
                <a:latin typeface="Segoe UI"/>
                <a:cs typeface="Segoe UI"/>
              </a:rPr>
              <a:t>dapat </a:t>
            </a:r>
            <a:r>
              <a:rPr sz="1400" spc="-10" dirty="0">
                <a:latin typeface="Segoe UI"/>
                <a:cs typeface="Segoe UI"/>
              </a:rPr>
              <a:t>membantu  </a:t>
            </a:r>
            <a:r>
              <a:rPr sz="1400" spc="-5" dirty="0">
                <a:latin typeface="Segoe UI"/>
                <a:cs typeface="Segoe UI"/>
              </a:rPr>
              <a:t>pengembangan pengalaman pengguna situs  web </a:t>
            </a:r>
            <a:r>
              <a:rPr sz="1400" dirty="0">
                <a:latin typeface="Segoe UI"/>
                <a:cs typeface="Segoe UI"/>
              </a:rPr>
              <a:t>yang </a:t>
            </a:r>
            <a:r>
              <a:rPr sz="1400" spc="-5" dirty="0">
                <a:latin typeface="Segoe UI"/>
                <a:cs typeface="Segoe UI"/>
              </a:rPr>
              <a:t>memenuhi tujuan pembuatan situs  web.</a:t>
            </a:r>
            <a:endParaRPr sz="1400" dirty="0">
              <a:latin typeface="Segoe UI"/>
              <a:cs typeface="Segoe UI"/>
            </a:endParaRPr>
          </a:p>
          <a:p>
            <a:pPr>
              <a:lnSpc>
                <a:spcPct val="100000"/>
              </a:lnSpc>
              <a:spcBef>
                <a:spcPts val="5"/>
              </a:spcBef>
            </a:pPr>
            <a:endParaRPr sz="1700" dirty="0">
              <a:latin typeface="Segoe UI"/>
              <a:cs typeface="Segoe UI"/>
            </a:endParaRPr>
          </a:p>
        </p:txBody>
      </p:sp>
      <p:sp>
        <p:nvSpPr>
          <p:cNvPr id="732" name="object 39">
            <a:extLst>
              <a:ext uri="{FF2B5EF4-FFF2-40B4-BE49-F238E27FC236}">
                <a16:creationId xmlns="" xmlns:a16="http://schemas.microsoft.com/office/drawing/2014/main" id="{72F533AB-BC17-5721-A36E-7E001DA09D8F}"/>
              </a:ext>
            </a:extLst>
          </p:cNvPr>
          <p:cNvSpPr txBox="1"/>
          <p:nvPr/>
        </p:nvSpPr>
        <p:spPr>
          <a:xfrm>
            <a:off x="7648759" y="2331542"/>
            <a:ext cx="3826275" cy="1274708"/>
          </a:xfrm>
          <a:prstGeom prst="rect">
            <a:avLst/>
          </a:prstGeom>
        </p:spPr>
        <p:txBody>
          <a:bodyPr vert="horz" wrap="square" lIns="0" tIns="12700" rIns="0" bIns="0" rtlCol="0">
            <a:spAutoFit/>
          </a:bodyPr>
          <a:lstStyle/>
          <a:p>
            <a:pPr marL="12700" marR="5080" algn="just">
              <a:spcBef>
                <a:spcPts val="100"/>
              </a:spcBef>
            </a:pPr>
            <a:r>
              <a:rPr lang="fi-FI" sz="1400" dirty="0">
                <a:latin typeface="Segoe UI"/>
                <a:cs typeface="Segoe UI"/>
              </a:rPr>
              <a:t>O</a:t>
            </a:r>
            <a:r>
              <a:rPr lang="fi-FI" sz="1400" spc="-25" dirty="0">
                <a:latin typeface="Segoe UI"/>
                <a:cs typeface="Segoe UI"/>
              </a:rPr>
              <a:t>r</a:t>
            </a:r>
            <a:r>
              <a:rPr lang="fi-FI" sz="1400" dirty="0">
                <a:latin typeface="Segoe UI"/>
                <a:cs typeface="Segoe UI"/>
              </a:rPr>
              <a:t>gan</a:t>
            </a:r>
            <a:r>
              <a:rPr lang="fi-FI" sz="1400" spc="5" dirty="0">
                <a:latin typeface="Segoe UI"/>
                <a:cs typeface="Segoe UI"/>
              </a:rPr>
              <a:t>i</a:t>
            </a:r>
            <a:r>
              <a:rPr lang="fi-FI" sz="1400" spc="-5" dirty="0">
                <a:latin typeface="Segoe UI"/>
                <a:cs typeface="Segoe UI"/>
              </a:rPr>
              <a:t>sas</a:t>
            </a:r>
            <a:r>
              <a:rPr lang="fi-FI" sz="1400" spc="-20" dirty="0">
                <a:latin typeface="Segoe UI"/>
                <a:cs typeface="Segoe UI"/>
              </a:rPr>
              <a:t>i</a:t>
            </a:r>
            <a:r>
              <a:rPr lang="fi-FI" sz="1400" dirty="0">
                <a:latin typeface="Segoe UI"/>
                <a:cs typeface="Segoe UI"/>
              </a:rPr>
              <a:t>, un</a:t>
            </a:r>
            <a:r>
              <a:rPr lang="fi-FI" sz="1400" spc="-10" dirty="0">
                <a:latin typeface="Segoe UI"/>
                <a:cs typeface="Segoe UI"/>
              </a:rPr>
              <a:t>t</a:t>
            </a:r>
            <a:r>
              <a:rPr lang="fi-FI" sz="1400" dirty="0">
                <a:latin typeface="Segoe UI"/>
                <a:cs typeface="Segoe UI"/>
              </a:rPr>
              <a:t>uk pe</a:t>
            </a:r>
            <a:r>
              <a:rPr lang="fi-FI" sz="1400" spc="5" dirty="0">
                <a:latin typeface="Segoe UI"/>
                <a:cs typeface="Segoe UI"/>
              </a:rPr>
              <a:t>m</a:t>
            </a:r>
            <a:r>
              <a:rPr lang="fi-FI" sz="1400" spc="-25" dirty="0">
                <a:latin typeface="Segoe UI"/>
                <a:cs typeface="Segoe UI"/>
              </a:rPr>
              <a:t>e</a:t>
            </a:r>
            <a:r>
              <a:rPr lang="fi-FI" sz="1400" spc="-5" dirty="0">
                <a:latin typeface="Segoe UI"/>
                <a:cs typeface="Segoe UI"/>
              </a:rPr>
              <a:t>l</a:t>
            </a:r>
            <a:r>
              <a:rPr lang="fi-FI" sz="1400" spc="-15" dirty="0">
                <a:latin typeface="Segoe UI"/>
                <a:cs typeface="Segoe UI"/>
              </a:rPr>
              <a:t>i</a:t>
            </a:r>
            <a:r>
              <a:rPr lang="fi-FI" sz="1400" dirty="0">
                <a:latin typeface="Segoe UI"/>
                <a:cs typeface="Segoe UI"/>
              </a:rPr>
              <a:t>hara</a:t>
            </a:r>
            <a:r>
              <a:rPr lang="fi-FI" sz="1400" spc="-15" dirty="0">
                <a:latin typeface="Segoe UI"/>
                <a:cs typeface="Segoe UI"/>
              </a:rPr>
              <a:t>a</a:t>
            </a:r>
            <a:r>
              <a:rPr lang="fi-FI" sz="1400" dirty="0">
                <a:latin typeface="Segoe UI"/>
                <a:cs typeface="Segoe UI"/>
              </a:rPr>
              <a:t>n </a:t>
            </a:r>
            <a:r>
              <a:rPr lang="fi-FI" sz="1400" spc="-5" dirty="0">
                <a:latin typeface="Segoe UI"/>
                <a:cs typeface="Segoe UI"/>
              </a:rPr>
              <a:t>si</a:t>
            </a:r>
            <a:r>
              <a:rPr lang="fi-FI" sz="1400" spc="-10" dirty="0">
                <a:latin typeface="Segoe UI"/>
                <a:cs typeface="Segoe UI"/>
              </a:rPr>
              <a:t>t</a:t>
            </a:r>
            <a:r>
              <a:rPr lang="fi-FI" sz="1400" dirty="0">
                <a:latin typeface="Segoe UI"/>
                <a:cs typeface="Segoe UI"/>
              </a:rPr>
              <a:t>us we</a:t>
            </a:r>
            <a:r>
              <a:rPr lang="fi-FI" sz="1400" spc="-25" dirty="0">
                <a:latin typeface="Segoe UI"/>
                <a:cs typeface="Segoe UI"/>
              </a:rPr>
              <a:t>b</a:t>
            </a:r>
            <a:r>
              <a:rPr lang="fi-FI" sz="1400" dirty="0">
                <a:latin typeface="Segoe UI"/>
                <a:cs typeface="Segoe UI"/>
              </a:rPr>
              <a:t>, </a:t>
            </a:r>
            <a:r>
              <a:rPr lang="fi-FI" sz="1400" spc="-5" dirty="0">
                <a:latin typeface="Segoe UI"/>
                <a:cs typeface="Segoe UI"/>
              </a:rPr>
              <a:t>is</a:t>
            </a:r>
            <a:r>
              <a:rPr lang="fi-FI" sz="1400" spc="-15" dirty="0">
                <a:latin typeface="Segoe UI"/>
                <a:cs typeface="Segoe UI"/>
              </a:rPr>
              <a:t>i</a:t>
            </a:r>
            <a:r>
              <a:rPr lang="fi-FI" sz="1400" dirty="0">
                <a:latin typeface="Segoe UI"/>
                <a:cs typeface="Segoe UI"/>
              </a:rPr>
              <a:t>, </a:t>
            </a:r>
            <a:r>
              <a:rPr sz="1400" spc="-5" dirty="0" err="1">
                <a:latin typeface="Segoe UI"/>
                <a:cs typeface="Segoe UI"/>
              </a:rPr>
              <a:t>perencanaan</a:t>
            </a:r>
            <a:r>
              <a:rPr sz="1400" spc="-5" dirty="0">
                <a:latin typeface="Segoe UI"/>
                <a:cs typeface="Segoe UI"/>
              </a:rPr>
              <a:t> </a:t>
            </a:r>
            <a:r>
              <a:rPr sz="1400" spc="-10" dirty="0">
                <a:latin typeface="Segoe UI"/>
                <a:cs typeface="Segoe UI"/>
              </a:rPr>
              <a:t>isi, yang </a:t>
            </a:r>
            <a:r>
              <a:rPr sz="1400" spc="-5" dirty="0">
                <a:latin typeface="Segoe UI"/>
                <a:cs typeface="Segoe UI"/>
              </a:rPr>
              <a:t>dapat </a:t>
            </a:r>
            <a:r>
              <a:rPr sz="1400" spc="-10" dirty="0">
                <a:latin typeface="Segoe UI"/>
                <a:cs typeface="Segoe UI"/>
              </a:rPr>
              <a:t>membantu  </a:t>
            </a:r>
            <a:r>
              <a:rPr sz="1400" spc="-5" dirty="0">
                <a:latin typeface="Segoe UI"/>
                <a:cs typeface="Segoe UI"/>
              </a:rPr>
              <a:t>pengembangan pengalaman pengguna situs  web </a:t>
            </a:r>
            <a:r>
              <a:rPr sz="1400" dirty="0">
                <a:latin typeface="Segoe UI"/>
                <a:cs typeface="Segoe UI"/>
              </a:rPr>
              <a:t>yang </a:t>
            </a:r>
            <a:r>
              <a:rPr sz="1400" spc="-5" dirty="0">
                <a:latin typeface="Segoe UI"/>
                <a:cs typeface="Segoe UI"/>
              </a:rPr>
              <a:t>memenuhi tujuan pembuatan situs  web.</a:t>
            </a:r>
            <a:endParaRPr sz="1400" dirty="0">
              <a:latin typeface="Segoe UI"/>
              <a:cs typeface="Segoe UI"/>
            </a:endParaRPr>
          </a:p>
          <a:p>
            <a:pPr>
              <a:lnSpc>
                <a:spcPct val="100000"/>
              </a:lnSpc>
              <a:spcBef>
                <a:spcPts val="5"/>
              </a:spcBef>
            </a:pPr>
            <a:endParaRPr sz="1200" dirty="0">
              <a:latin typeface="Segoe UI"/>
              <a:cs typeface="Segoe UI"/>
            </a:endParaRPr>
          </a:p>
        </p:txBody>
      </p:sp>
      <p:sp>
        <p:nvSpPr>
          <p:cNvPr id="734" name="object 16">
            <a:extLst>
              <a:ext uri="{FF2B5EF4-FFF2-40B4-BE49-F238E27FC236}">
                <a16:creationId xmlns="" xmlns:a16="http://schemas.microsoft.com/office/drawing/2014/main" id="{58B9E6B2-CCDE-3B93-25AF-0F872667EC2A}"/>
              </a:ext>
            </a:extLst>
          </p:cNvPr>
          <p:cNvSpPr/>
          <p:nvPr/>
        </p:nvSpPr>
        <p:spPr>
          <a:xfrm>
            <a:off x="6619863" y="1136290"/>
            <a:ext cx="822442" cy="2514748"/>
          </a:xfrm>
          <a:prstGeom prst="rect">
            <a:avLst/>
          </a:prstGeom>
          <a:blipFill>
            <a:blip r:embed="rId4" cstate="print"/>
            <a:stretch>
              <a:fillRect/>
            </a:stretch>
          </a:blipFill>
        </p:spPr>
        <p:txBody>
          <a:bodyPr wrap="square" lIns="0" tIns="0" rIns="0" bIns="0" rtlCol="0"/>
          <a:lstStyle/>
          <a:p>
            <a:endParaRPr/>
          </a:p>
        </p:txBody>
      </p:sp>
      <p:sp>
        <p:nvSpPr>
          <p:cNvPr id="742" name="Google Shape;581;p41">
            <a:extLst>
              <a:ext uri="{FF2B5EF4-FFF2-40B4-BE49-F238E27FC236}">
                <a16:creationId xmlns="" xmlns:a16="http://schemas.microsoft.com/office/drawing/2014/main" id="{78E251D3-9E8A-383D-A51E-1D007DAD7AD6}"/>
              </a:ext>
            </a:extLst>
          </p:cNvPr>
          <p:cNvSpPr/>
          <p:nvPr/>
        </p:nvSpPr>
        <p:spPr>
          <a:xfrm>
            <a:off x="641683" y="3744581"/>
            <a:ext cx="10892073" cy="2487606"/>
          </a:xfrm>
          <a:prstGeom prst="rect">
            <a:avLst/>
          </a:prstGeom>
          <a:solidFill>
            <a:srgbClr val="082A44">
              <a:alpha val="17320"/>
            </a:srgbClr>
          </a:solidFill>
          <a:ln>
            <a:noFill/>
          </a:ln>
        </p:spPr>
        <p:txBody>
          <a:bodyPr spcFirstLastPara="1" wrap="square" lIns="121900" tIns="121900" rIns="1828800" bIns="121900" anchor="t" anchorCtr="0">
            <a:noAutofit/>
          </a:bodyPr>
          <a:lstStyle/>
          <a:p>
            <a:endParaRPr lang="en-ID" sz="2400" b="1" dirty="0">
              <a:solidFill>
                <a:schemeClr val="dk1"/>
              </a:solidFill>
              <a:latin typeface="Roboto" panose="02000000000000000000" pitchFamily="2" charset="0"/>
              <a:ea typeface="Roboto" panose="02000000000000000000" pitchFamily="2" charset="0"/>
              <a:cs typeface="Inria Sans"/>
              <a:sym typeface="Inria Sans"/>
            </a:endParaRPr>
          </a:p>
        </p:txBody>
      </p:sp>
      <p:sp>
        <p:nvSpPr>
          <p:cNvPr id="743" name="Google Shape;711;p29">
            <a:extLst>
              <a:ext uri="{FF2B5EF4-FFF2-40B4-BE49-F238E27FC236}">
                <a16:creationId xmlns="" xmlns:a16="http://schemas.microsoft.com/office/drawing/2014/main" id="{8B2CC8E2-969B-AF5D-3DF2-60AE046B1CA8}"/>
              </a:ext>
            </a:extLst>
          </p:cNvPr>
          <p:cNvSpPr txBox="1">
            <a:spLocks/>
          </p:cNvSpPr>
          <p:nvPr/>
        </p:nvSpPr>
        <p:spPr>
          <a:xfrm>
            <a:off x="4374808" y="3651956"/>
            <a:ext cx="4421100" cy="715500"/>
          </a:xfrm>
          <a:prstGeom prst="rect">
            <a:avLst/>
          </a:prstGeom>
        </p:spPr>
        <p:txBody>
          <a:bodyPr spcFirstLastPara="1" vert="horz" wrap="square" lIns="121900" tIns="121900" rIns="121900" bIns="121900" rtlCol="0" anchor="t" anchorCtr="0">
            <a:noAutofit/>
          </a:bodyPr>
          <a:lstStyle>
            <a:lvl1pPr marL="0" marR="0" lvl="0" indent="0" algn="l" defTabSz="914400" rtl="0" eaLnBrk="1" latinLnBrk="0" hangingPunct="1">
              <a:lnSpc>
                <a:spcPct val="100000"/>
              </a:lnSpc>
              <a:spcBef>
                <a:spcPts val="0"/>
              </a:spcBef>
              <a:spcAft>
                <a:spcPts val="0"/>
              </a:spcAft>
              <a:buClr>
                <a:schemeClr val="dk1"/>
              </a:buClr>
              <a:buSzPts val="4000"/>
              <a:buFont typeface="Aldrich"/>
              <a:buNone/>
              <a:defRPr sz="4400" kern="1200">
                <a:solidFill>
                  <a:schemeClr val="tx1"/>
                </a:solidFill>
                <a:latin typeface="+mj-lt"/>
                <a:ea typeface="+mj-ea"/>
                <a:cs typeface="+mj-cs"/>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r>
              <a:rPr lang="en-ID" sz="2400" b="1" dirty="0" err="1">
                <a:latin typeface="Roboto" panose="02000000000000000000" pitchFamily="2" charset="0"/>
                <a:ea typeface="Roboto" panose="02000000000000000000" pitchFamily="2" charset="0"/>
              </a:rPr>
              <a:t>Pembentukan</a:t>
            </a:r>
            <a:r>
              <a:rPr lang="en-ID" sz="2400" b="1" dirty="0">
                <a:latin typeface="Roboto" panose="02000000000000000000" pitchFamily="2" charset="0"/>
                <a:ea typeface="Roboto" panose="02000000000000000000" pitchFamily="2" charset="0"/>
              </a:rPr>
              <a:t> </a:t>
            </a:r>
            <a:r>
              <a:rPr lang="en-ID" sz="2400" b="1" dirty="0" err="1">
                <a:latin typeface="Roboto" panose="02000000000000000000" pitchFamily="2" charset="0"/>
                <a:ea typeface="Roboto" panose="02000000000000000000" pitchFamily="2" charset="0"/>
              </a:rPr>
              <a:t>Managemen</a:t>
            </a:r>
            <a:endParaRPr lang="en-ID" sz="3600" b="1" dirty="0">
              <a:latin typeface="Roboto" panose="02000000000000000000" pitchFamily="2" charset="0"/>
              <a:ea typeface="Roboto" panose="02000000000000000000" pitchFamily="2" charset="0"/>
            </a:endParaRPr>
          </a:p>
        </p:txBody>
      </p:sp>
      <p:sp>
        <p:nvSpPr>
          <p:cNvPr id="745" name="TextBox 744">
            <a:extLst>
              <a:ext uri="{FF2B5EF4-FFF2-40B4-BE49-F238E27FC236}">
                <a16:creationId xmlns="" xmlns:a16="http://schemas.microsoft.com/office/drawing/2014/main" id="{6FDFC5D5-CED1-9CE2-4C12-E2376D754B6F}"/>
              </a:ext>
            </a:extLst>
          </p:cNvPr>
          <p:cNvSpPr txBox="1"/>
          <p:nvPr/>
        </p:nvSpPr>
        <p:spPr>
          <a:xfrm>
            <a:off x="1700463" y="4272920"/>
            <a:ext cx="8791073" cy="1723485"/>
          </a:xfrm>
          <a:prstGeom prst="rect">
            <a:avLst/>
          </a:prstGeom>
          <a:noFill/>
        </p:spPr>
        <p:txBody>
          <a:bodyPr wrap="square">
            <a:spAutoFit/>
          </a:bodyPr>
          <a:lstStyle/>
          <a:p>
            <a:pPr marL="12065" marR="5080" algn="just">
              <a:lnSpc>
                <a:spcPct val="120000"/>
              </a:lnSpc>
              <a:spcBef>
                <a:spcPts val="100"/>
              </a:spcBef>
            </a:pPr>
            <a:r>
              <a:rPr lang="en-ID" sz="1800" spc="-5" dirty="0">
                <a:latin typeface="Roboto" panose="02000000000000000000" pitchFamily="2" charset="0"/>
                <a:ea typeface="Roboto" panose="02000000000000000000" pitchFamily="2" charset="0"/>
                <a:cs typeface="Segoe UI"/>
              </a:rPr>
              <a:t>Di </a:t>
            </a:r>
            <a:r>
              <a:rPr lang="en-ID" sz="1800" dirty="0" err="1">
                <a:latin typeface="Roboto" panose="02000000000000000000" pitchFamily="2" charset="0"/>
                <a:ea typeface="Roboto" panose="02000000000000000000" pitchFamily="2" charset="0"/>
                <a:cs typeface="Segoe UI"/>
              </a:rPr>
              <a:t>dalam</a:t>
            </a:r>
            <a:r>
              <a:rPr lang="en-ID" sz="1800" dirty="0">
                <a:latin typeface="Roboto" panose="02000000000000000000" pitchFamily="2" charset="0"/>
                <a:ea typeface="Roboto" panose="02000000000000000000" pitchFamily="2" charset="0"/>
                <a:cs typeface="Segoe UI"/>
              </a:rPr>
              <a:t> </a:t>
            </a:r>
            <a:r>
              <a:rPr lang="en-ID" sz="1800" spc="-5" dirty="0">
                <a:latin typeface="Roboto" panose="02000000000000000000" pitchFamily="2" charset="0"/>
                <a:ea typeface="Roboto" panose="02000000000000000000" pitchFamily="2" charset="0"/>
                <a:cs typeface="Segoe UI"/>
              </a:rPr>
              <a:t>strategi </a:t>
            </a:r>
            <a:r>
              <a:rPr lang="en-ID" sz="1800" spc="-5" dirty="0" err="1">
                <a:latin typeface="Roboto" panose="02000000000000000000" pitchFamily="2" charset="0"/>
                <a:ea typeface="Roboto" panose="02000000000000000000" pitchFamily="2" charset="0"/>
                <a:cs typeface="Segoe UI"/>
              </a:rPr>
              <a:t>penyelenggaraan</a:t>
            </a:r>
            <a:r>
              <a:rPr lang="en-ID" sz="1800" spc="-5" dirty="0">
                <a:latin typeface="Roboto" panose="02000000000000000000" pitchFamily="2" charset="0"/>
                <a:ea typeface="Roboto" panose="02000000000000000000" pitchFamily="2" charset="0"/>
                <a:cs typeface="Segoe UI"/>
              </a:rPr>
              <a:t> situs </a:t>
            </a:r>
            <a:r>
              <a:rPr lang="en-ID" sz="1800" spc="-10" dirty="0">
                <a:latin typeface="Roboto" panose="02000000000000000000" pitchFamily="2" charset="0"/>
                <a:ea typeface="Roboto" panose="02000000000000000000" pitchFamily="2" charset="0"/>
                <a:cs typeface="Segoe UI"/>
              </a:rPr>
              <a:t>web, </a:t>
            </a:r>
            <a:r>
              <a:rPr lang="en-ID" sz="1800" dirty="0" err="1">
                <a:latin typeface="Roboto" panose="02000000000000000000" pitchFamily="2" charset="0"/>
                <a:ea typeface="Roboto" panose="02000000000000000000" pitchFamily="2" charset="0"/>
                <a:cs typeface="Segoe UI"/>
              </a:rPr>
              <a:t>penting</a:t>
            </a:r>
            <a:r>
              <a:rPr lang="en-ID" sz="1800" dirty="0">
                <a:latin typeface="Roboto" panose="02000000000000000000" pitchFamily="2" charset="0"/>
                <a:ea typeface="Roboto" panose="02000000000000000000" pitchFamily="2" charset="0"/>
                <a:cs typeface="Segoe UI"/>
              </a:rPr>
              <a:t> </a:t>
            </a:r>
            <a:r>
              <a:rPr lang="en-ID" sz="1800" dirty="0" err="1">
                <a:latin typeface="Roboto" panose="02000000000000000000" pitchFamily="2" charset="0"/>
                <a:ea typeface="Roboto" panose="02000000000000000000" pitchFamily="2" charset="0"/>
                <a:cs typeface="Segoe UI"/>
              </a:rPr>
              <a:t>untuk</a:t>
            </a:r>
            <a:r>
              <a:rPr lang="en-ID" sz="1800" dirty="0">
                <a:latin typeface="Roboto" panose="02000000000000000000" pitchFamily="2" charset="0"/>
                <a:ea typeface="Roboto" panose="02000000000000000000" pitchFamily="2" charset="0"/>
                <a:cs typeface="Segoe UI"/>
              </a:rPr>
              <a:t> </a:t>
            </a:r>
            <a:r>
              <a:rPr lang="en-ID" sz="1800" spc="-5" dirty="0" err="1">
                <a:latin typeface="Roboto" panose="02000000000000000000" pitchFamily="2" charset="0"/>
                <a:ea typeface="Roboto" panose="02000000000000000000" pitchFamily="2" charset="0"/>
                <a:cs typeface="Segoe UI"/>
              </a:rPr>
              <a:t>memastikan</a:t>
            </a:r>
            <a:r>
              <a:rPr lang="en-ID" sz="1800" spc="-5" dirty="0">
                <a:latin typeface="Roboto" panose="02000000000000000000" pitchFamily="2" charset="0"/>
                <a:ea typeface="Roboto" panose="02000000000000000000" pitchFamily="2" charset="0"/>
                <a:cs typeface="Segoe UI"/>
              </a:rPr>
              <a:t> </a:t>
            </a:r>
            <a:r>
              <a:rPr lang="en-ID" sz="1800" spc="-5" dirty="0" err="1">
                <a:latin typeface="Roboto" panose="02000000000000000000" pitchFamily="2" charset="0"/>
                <a:ea typeface="Roboto" panose="02000000000000000000" pitchFamily="2" charset="0"/>
                <a:cs typeface="Segoe UI"/>
              </a:rPr>
              <a:t>bahwa</a:t>
            </a:r>
            <a:r>
              <a:rPr lang="en-ID" sz="1800" spc="-5" dirty="0">
                <a:latin typeface="Roboto" panose="02000000000000000000" pitchFamily="2" charset="0"/>
                <a:ea typeface="Roboto" panose="02000000000000000000" pitchFamily="2" charset="0"/>
                <a:cs typeface="Segoe UI"/>
              </a:rPr>
              <a:t> </a:t>
            </a:r>
            <a:r>
              <a:rPr lang="en-ID" sz="1800" spc="-5" dirty="0" err="1">
                <a:latin typeface="Roboto" panose="02000000000000000000" pitchFamily="2" charset="0"/>
                <a:ea typeface="Roboto" panose="02000000000000000000" pitchFamily="2" charset="0"/>
                <a:cs typeface="Segoe UI"/>
              </a:rPr>
              <a:t>berbagai</a:t>
            </a:r>
            <a:r>
              <a:rPr lang="en-ID" sz="1800" spc="-5" dirty="0">
                <a:latin typeface="Roboto" panose="02000000000000000000" pitchFamily="2" charset="0"/>
                <a:ea typeface="Roboto" panose="02000000000000000000" pitchFamily="2" charset="0"/>
                <a:cs typeface="Segoe UI"/>
              </a:rPr>
              <a:t> </a:t>
            </a:r>
            <a:r>
              <a:rPr lang="en-ID" sz="1800" dirty="0" err="1">
                <a:latin typeface="Roboto" panose="02000000000000000000" pitchFamily="2" charset="0"/>
                <a:ea typeface="Roboto" panose="02000000000000000000" pitchFamily="2" charset="0"/>
                <a:cs typeface="Segoe UI"/>
              </a:rPr>
              <a:t>tugas</a:t>
            </a:r>
            <a:r>
              <a:rPr lang="en-ID" sz="1800" dirty="0">
                <a:latin typeface="Roboto" panose="02000000000000000000" pitchFamily="2" charset="0"/>
                <a:ea typeface="Roboto" panose="02000000000000000000" pitchFamily="2" charset="0"/>
                <a:cs typeface="Segoe UI"/>
              </a:rPr>
              <a:t> </a:t>
            </a:r>
            <a:r>
              <a:rPr lang="en-ID" sz="1800" spc="-5" dirty="0" err="1">
                <a:latin typeface="Roboto" panose="02000000000000000000" pitchFamily="2" charset="0"/>
                <a:ea typeface="Roboto" panose="02000000000000000000" pitchFamily="2" charset="0"/>
                <a:cs typeface="Segoe UI"/>
              </a:rPr>
              <a:t>manajemen</a:t>
            </a:r>
            <a:r>
              <a:rPr lang="en-ID" sz="1800" spc="-5" dirty="0">
                <a:latin typeface="Roboto" panose="02000000000000000000" pitchFamily="2" charset="0"/>
                <a:ea typeface="Roboto" panose="02000000000000000000" pitchFamily="2" charset="0"/>
                <a:cs typeface="Segoe UI"/>
              </a:rPr>
              <a:t> yang </a:t>
            </a:r>
            <a:r>
              <a:rPr lang="en-ID" sz="1800" dirty="0" err="1">
                <a:latin typeface="Roboto" panose="02000000000000000000" pitchFamily="2" charset="0"/>
                <a:ea typeface="Roboto" panose="02000000000000000000" pitchFamily="2" charset="0"/>
                <a:cs typeface="Segoe UI"/>
              </a:rPr>
              <a:t>diperlukan</a:t>
            </a:r>
            <a:r>
              <a:rPr lang="en-ID" sz="1800" dirty="0">
                <a:latin typeface="Roboto" panose="02000000000000000000" pitchFamily="2" charset="0"/>
                <a:ea typeface="Roboto" panose="02000000000000000000" pitchFamily="2" charset="0"/>
                <a:cs typeface="Segoe UI"/>
              </a:rPr>
              <a:t> </a:t>
            </a:r>
            <a:r>
              <a:rPr lang="en-ID" sz="1800" spc="-5" dirty="0" err="1">
                <a:latin typeface="Roboto" panose="02000000000000000000" pitchFamily="2" charset="0"/>
                <a:ea typeface="Roboto" panose="02000000000000000000" pitchFamily="2" charset="0"/>
                <a:cs typeface="Segoe UI"/>
              </a:rPr>
              <a:t>bagi</a:t>
            </a:r>
            <a:r>
              <a:rPr lang="en-ID" sz="1800" spc="-5" dirty="0">
                <a:latin typeface="Roboto" panose="02000000000000000000" pitchFamily="2" charset="0"/>
                <a:ea typeface="Roboto" panose="02000000000000000000" pitchFamily="2" charset="0"/>
                <a:cs typeface="Segoe UI"/>
              </a:rPr>
              <a:t> </a:t>
            </a:r>
            <a:r>
              <a:rPr lang="en-ID" sz="1800" spc="-5" dirty="0" err="1">
                <a:latin typeface="Roboto" panose="02000000000000000000" pitchFamily="2" charset="0"/>
                <a:ea typeface="Roboto" panose="02000000000000000000" pitchFamily="2" charset="0"/>
                <a:cs typeface="Segoe UI"/>
              </a:rPr>
              <a:t>pengelolaan</a:t>
            </a:r>
            <a:r>
              <a:rPr lang="en-ID" sz="1800" spc="-5" dirty="0">
                <a:latin typeface="Roboto" panose="02000000000000000000" pitchFamily="2" charset="0"/>
                <a:ea typeface="Roboto" panose="02000000000000000000" pitchFamily="2" charset="0"/>
                <a:cs typeface="Segoe UI"/>
              </a:rPr>
              <a:t> situs </a:t>
            </a:r>
            <a:r>
              <a:rPr lang="en-ID" sz="1800" spc="-10" dirty="0">
                <a:latin typeface="Roboto" panose="02000000000000000000" pitchFamily="2" charset="0"/>
                <a:ea typeface="Roboto" panose="02000000000000000000" pitchFamily="2" charset="0"/>
                <a:cs typeface="Segoe UI"/>
              </a:rPr>
              <a:t>web  </a:t>
            </a:r>
            <a:r>
              <a:rPr lang="en-ID" sz="1800" dirty="0">
                <a:latin typeface="Roboto" panose="02000000000000000000" pitchFamily="2" charset="0"/>
                <a:ea typeface="Roboto" panose="02000000000000000000" pitchFamily="2" charset="0"/>
                <a:cs typeface="Segoe UI"/>
              </a:rPr>
              <a:t>yang </a:t>
            </a:r>
            <a:r>
              <a:rPr lang="en-ID" sz="1800" spc="-5" dirty="0" err="1">
                <a:latin typeface="Roboto" panose="02000000000000000000" pitchFamily="2" charset="0"/>
                <a:ea typeface="Roboto" panose="02000000000000000000" pitchFamily="2" charset="0"/>
                <a:cs typeface="Segoe UI"/>
              </a:rPr>
              <a:t>efektif</a:t>
            </a:r>
            <a:r>
              <a:rPr lang="en-ID" sz="1800" spc="-5" dirty="0">
                <a:latin typeface="Roboto" panose="02000000000000000000" pitchFamily="2" charset="0"/>
                <a:ea typeface="Roboto" panose="02000000000000000000" pitchFamily="2" charset="0"/>
                <a:cs typeface="Segoe UI"/>
              </a:rPr>
              <a:t> </a:t>
            </a:r>
            <a:r>
              <a:rPr lang="en-ID" sz="1800" spc="-10" dirty="0" err="1">
                <a:latin typeface="Roboto" panose="02000000000000000000" pitchFamily="2" charset="0"/>
                <a:ea typeface="Roboto" panose="02000000000000000000" pitchFamily="2" charset="0"/>
                <a:cs typeface="Segoe UI"/>
              </a:rPr>
              <a:t>telah</a:t>
            </a:r>
            <a:r>
              <a:rPr lang="en-ID" sz="1800" spc="-10" dirty="0">
                <a:latin typeface="Roboto" panose="02000000000000000000" pitchFamily="2" charset="0"/>
                <a:ea typeface="Roboto" panose="02000000000000000000" pitchFamily="2" charset="0"/>
                <a:cs typeface="Segoe UI"/>
              </a:rPr>
              <a:t> </a:t>
            </a:r>
            <a:r>
              <a:rPr lang="en-ID" sz="1800" spc="-5" dirty="0" err="1">
                <a:latin typeface="Roboto" panose="02000000000000000000" pitchFamily="2" charset="0"/>
                <a:ea typeface="Roboto" panose="02000000000000000000" pitchFamily="2" charset="0"/>
                <a:cs typeface="Segoe UI"/>
              </a:rPr>
              <a:t>teridentifikasi</a:t>
            </a:r>
            <a:r>
              <a:rPr lang="en-ID" sz="1800" spc="-5" dirty="0">
                <a:latin typeface="Roboto" panose="02000000000000000000" pitchFamily="2" charset="0"/>
                <a:ea typeface="Roboto" panose="02000000000000000000" pitchFamily="2" charset="0"/>
                <a:cs typeface="Segoe UI"/>
              </a:rPr>
              <a:t> </a:t>
            </a:r>
            <a:r>
              <a:rPr lang="en-ID" sz="1800" dirty="0">
                <a:latin typeface="Roboto" panose="02000000000000000000" pitchFamily="2" charset="0"/>
                <a:ea typeface="Roboto" panose="02000000000000000000" pitchFamily="2" charset="0"/>
                <a:cs typeface="Segoe UI"/>
              </a:rPr>
              <a:t>, dan </a:t>
            </a:r>
            <a:r>
              <a:rPr lang="en-ID" sz="1800" dirty="0" err="1">
                <a:latin typeface="Roboto" panose="02000000000000000000" pitchFamily="2" charset="0"/>
                <a:ea typeface="Roboto" panose="02000000000000000000" pitchFamily="2" charset="0"/>
                <a:cs typeface="Segoe UI"/>
              </a:rPr>
              <a:t>tanggungjawab</a:t>
            </a:r>
            <a:r>
              <a:rPr lang="en-ID" sz="1800" dirty="0">
                <a:latin typeface="Roboto" panose="02000000000000000000" pitchFamily="2" charset="0"/>
                <a:ea typeface="Roboto" panose="02000000000000000000" pitchFamily="2" charset="0"/>
                <a:cs typeface="Segoe UI"/>
              </a:rPr>
              <a:t> </a:t>
            </a:r>
            <a:r>
              <a:rPr lang="en-ID" sz="1800" dirty="0" err="1">
                <a:latin typeface="Roboto" panose="02000000000000000000" pitchFamily="2" charset="0"/>
                <a:ea typeface="Roboto" panose="02000000000000000000" pitchFamily="2" charset="0"/>
                <a:cs typeface="Segoe UI"/>
              </a:rPr>
              <a:t>pelaksanaan</a:t>
            </a:r>
            <a:r>
              <a:rPr lang="en-ID" sz="1800" dirty="0">
                <a:latin typeface="Roboto" panose="02000000000000000000" pitchFamily="2" charset="0"/>
                <a:ea typeface="Roboto" panose="02000000000000000000" pitchFamily="2" charset="0"/>
                <a:cs typeface="Segoe UI"/>
              </a:rPr>
              <a:t> </a:t>
            </a:r>
            <a:r>
              <a:rPr lang="en-ID" sz="1800" spc="-10" dirty="0" err="1">
                <a:latin typeface="Roboto" panose="02000000000000000000" pitchFamily="2" charset="0"/>
                <a:ea typeface="Roboto" panose="02000000000000000000" pitchFamily="2" charset="0"/>
                <a:cs typeface="Segoe UI"/>
              </a:rPr>
              <a:t>telah</a:t>
            </a:r>
            <a:r>
              <a:rPr lang="en-ID" sz="1800" spc="-10" dirty="0">
                <a:latin typeface="Roboto" panose="02000000000000000000" pitchFamily="2" charset="0"/>
                <a:ea typeface="Roboto" panose="02000000000000000000" pitchFamily="2" charset="0"/>
                <a:cs typeface="Segoe UI"/>
              </a:rPr>
              <a:t> </a:t>
            </a:r>
            <a:r>
              <a:rPr lang="en-ID" sz="1800" spc="-5" dirty="0" err="1">
                <a:latin typeface="Roboto" panose="02000000000000000000" pitchFamily="2" charset="0"/>
                <a:ea typeface="Roboto" panose="02000000000000000000" pitchFamily="2" charset="0"/>
                <a:cs typeface="Segoe UI"/>
              </a:rPr>
              <a:t>teralokasi</a:t>
            </a:r>
            <a:r>
              <a:rPr lang="en-ID" sz="1800" spc="-5" dirty="0">
                <a:latin typeface="Roboto" panose="02000000000000000000" pitchFamily="2" charset="0"/>
                <a:ea typeface="Roboto" panose="02000000000000000000" pitchFamily="2" charset="0"/>
                <a:cs typeface="Segoe UI"/>
              </a:rPr>
              <a:t> </a:t>
            </a:r>
            <a:r>
              <a:rPr lang="en-ID" sz="1800" spc="5" dirty="0" err="1">
                <a:latin typeface="Roboto" panose="02000000000000000000" pitchFamily="2" charset="0"/>
                <a:ea typeface="Roboto" panose="02000000000000000000" pitchFamily="2" charset="0"/>
                <a:cs typeface="Segoe UI"/>
              </a:rPr>
              <a:t>serta</a:t>
            </a:r>
            <a:r>
              <a:rPr lang="en-ID" sz="1800" spc="5" dirty="0">
                <a:latin typeface="Roboto" panose="02000000000000000000" pitchFamily="2" charset="0"/>
                <a:ea typeface="Roboto" panose="02000000000000000000" pitchFamily="2" charset="0"/>
                <a:cs typeface="Segoe UI"/>
              </a:rPr>
              <a:t> </a:t>
            </a:r>
            <a:r>
              <a:rPr lang="en-ID" sz="1800" spc="-5" dirty="0" err="1">
                <a:latin typeface="Roboto" panose="02000000000000000000" pitchFamily="2" charset="0"/>
                <a:ea typeface="Roboto" panose="02000000000000000000" pitchFamily="2" charset="0"/>
                <a:cs typeface="Segoe UI"/>
              </a:rPr>
              <a:t>dipahami</a:t>
            </a:r>
            <a:r>
              <a:rPr lang="en-ID" sz="1800" spc="-5" dirty="0">
                <a:latin typeface="Roboto" panose="02000000000000000000" pitchFamily="2" charset="0"/>
                <a:ea typeface="Roboto" panose="02000000000000000000" pitchFamily="2" charset="0"/>
                <a:cs typeface="Segoe UI"/>
              </a:rPr>
              <a:t> </a:t>
            </a:r>
            <a:r>
              <a:rPr lang="en-ID" sz="1800" dirty="0" err="1">
                <a:latin typeface="Roboto" panose="02000000000000000000" pitchFamily="2" charset="0"/>
                <a:ea typeface="Roboto" panose="02000000000000000000" pitchFamily="2" charset="0"/>
                <a:cs typeface="Segoe UI"/>
              </a:rPr>
              <a:t>dengan</a:t>
            </a:r>
            <a:r>
              <a:rPr lang="en-ID" sz="1800" dirty="0">
                <a:latin typeface="Roboto" panose="02000000000000000000" pitchFamily="2" charset="0"/>
                <a:ea typeface="Roboto" panose="02000000000000000000" pitchFamily="2" charset="0"/>
                <a:cs typeface="Segoe UI"/>
              </a:rPr>
              <a:t> </a:t>
            </a:r>
            <a:r>
              <a:rPr lang="en-ID" sz="1800" spc="-10" dirty="0" err="1">
                <a:latin typeface="Roboto" panose="02000000000000000000" pitchFamily="2" charset="0"/>
                <a:ea typeface="Roboto" panose="02000000000000000000" pitchFamily="2" charset="0"/>
                <a:cs typeface="Segoe UI"/>
              </a:rPr>
              <a:t>jelas</a:t>
            </a:r>
            <a:r>
              <a:rPr lang="en-ID" sz="1800" spc="-10" dirty="0">
                <a:latin typeface="Roboto" panose="02000000000000000000" pitchFamily="2" charset="0"/>
                <a:ea typeface="Roboto" panose="02000000000000000000" pitchFamily="2" charset="0"/>
                <a:cs typeface="Segoe UI"/>
              </a:rPr>
              <a:t> </a:t>
            </a:r>
            <a:r>
              <a:rPr lang="en-ID" sz="1800" spc="-5" dirty="0">
                <a:latin typeface="Roboto" panose="02000000000000000000" pitchFamily="2" charset="0"/>
                <a:ea typeface="Roboto" panose="02000000000000000000" pitchFamily="2" charset="0"/>
                <a:cs typeface="Segoe UI"/>
              </a:rPr>
              <a:t>oleh para </a:t>
            </a:r>
            <a:r>
              <a:rPr lang="en-ID" sz="1800" spc="-5" dirty="0" err="1">
                <a:latin typeface="Roboto" panose="02000000000000000000" pitchFamily="2" charset="0"/>
                <a:ea typeface="Roboto" panose="02000000000000000000" pitchFamily="2" charset="0"/>
                <a:cs typeface="Segoe UI"/>
              </a:rPr>
              <a:t>pengelola</a:t>
            </a:r>
            <a:r>
              <a:rPr lang="en-ID" sz="1800" spc="-5" dirty="0">
                <a:latin typeface="Roboto" panose="02000000000000000000" pitchFamily="2" charset="0"/>
                <a:ea typeface="Roboto" panose="02000000000000000000" pitchFamily="2" charset="0"/>
                <a:cs typeface="Segoe UI"/>
              </a:rPr>
              <a:t>. </a:t>
            </a:r>
            <a:r>
              <a:rPr lang="en-ID" sz="1800" spc="-5" dirty="0" err="1">
                <a:latin typeface="Roboto" panose="02000000000000000000" pitchFamily="2" charset="0"/>
                <a:ea typeface="Roboto" panose="02000000000000000000" pitchFamily="2" charset="0"/>
                <a:cs typeface="Segoe UI"/>
              </a:rPr>
              <a:t>Penanggungjawab</a:t>
            </a:r>
            <a:r>
              <a:rPr lang="en-ID" sz="1800" spc="-5" dirty="0">
                <a:latin typeface="Roboto" panose="02000000000000000000" pitchFamily="2" charset="0"/>
                <a:ea typeface="Roboto" panose="02000000000000000000" pitchFamily="2" charset="0"/>
                <a:cs typeface="Segoe UI"/>
              </a:rPr>
              <a:t>  situs </a:t>
            </a:r>
            <a:r>
              <a:rPr lang="en-ID" sz="1800" spc="-10" dirty="0">
                <a:latin typeface="Roboto" panose="02000000000000000000" pitchFamily="2" charset="0"/>
                <a:ea typeface="Roboto" panose="02000000000000000000" pitchFamily="2" charset="0"/>
                <a:cs typeface="Segoe UI"/>
              </a:rPr>
              <a:t>web </a:t>
            </a:r>
            <a:r>
              <a:rPr lang="en-ID" sz="1800" dirty="0" err="1">
                <a:latin typeface="Roboto" panose="02000000000000000000" pitchFamily="2" charset="0"/>
                <a:ea typeface="Roboto" panose="02000000000000000000" pitchFamily="2" charset="0"/>
                <a:cs typeface="Segoe UI"/>
              </a:rPr>
              <a:t>adalah</a:t>
            </a:r>
            <a:r>
              <a:rPr lang="en-ID" sz="1800" dirty="0">
                <a:latin typeface="Roboto" panose="02000000000000000000" pitchFamily="2" charset="0"/>
                <a:ea typeface="Roboto" panose="02000000000000000000" pitchFamily="2" charset="0"/>
                <a:cs typeface="Segoe UI"/>
              </a:rPr>
              <a:t> </a:t>
            </a:r>
            <a:r>
              <a:rPr lang="en-ID" sz="1800" spc="-10" dirty="0" err="1">
                <a:latin typeface="Roboto" panose="02000000000000000000" pitchFamily="2" charset="0"/>
                <a:ea typeface="Roboto" panose="02000000000000000000" pitchFamily="2" charset="0"/>
                <a:cs typeface="Segoe UI"/>
              </a:rPr>
              <a:t>kepala</a:t>
            </a:r>
            <a:r>
              <a:rPr lang="en-ID" sz="1800" spc="-10" dirty="0">
                <a:latin typeface="Roboto" panose="02000000000000000000" pitchFamily="2" charset="0"/>
                <a:ea typeface="Roboto" panose="02000000000000000000" pitchFamily="2" charset="0"/>
                <a:cs typeface="Segoe UI"/>
              </a:rPr>
              <a:t> </a:t>
            </a:r>
            <a:r>
              <a:rPr lang="en-ID" sz="1800" spc="-5" dirty="0" err="1">
                <a:latin typeface="Roboto" panose="02000000000000000000" pitchFamily="2" charset="0"/>
                <a:ea typeface="Roboto" panose="02000000000000000000" pitchFamily="2" charset="0"/>
                <a:cs typeface="Segoe UI"/>
              </a:rPr>
              <a:t>eselon</a:t>
            </a:r>
            <a:r>
              <a:rPr lang="en-ID" sz="1800" spc="-5" dirty="0">
                <a:latin typeface="Roboto" panose="02000000000000000000" pitchFamily="2" charset="0"/>
                <a:ea typeface="Roboto" panose="02000000000000000000" pitchFamily="2" charset="0"/>
                <a:cs typeface="Segoe UI"/>
              </a:rPr>
              <a:t> </a:t>
            </a:r>
            <a:r>
              <a:rPr lang="en-ID" sz="1800" dirty="0" err="1">
                <a:latin typeface="Roboto" panose="02000000000000000000" pitchFamily="2" charset="0"/>
                <a:ea typeface="Roboto" panose="02000000000000000000" pitchFamily="2" charset="0"/>
                <a:cs typeface="Segoe UI"/>
              </a:rPr>
              <a:t>tertinggi</a:t>
            </a:r>
            <a:r>
              <a:rPr lang="en-ID" sz="1800" dirty="0">
                <a:latin typeface="Roboto" panose="02000000000000000000" pitchFamily="2" charset="0"/>
                <a:ea typeface="Roboto" panose="02000000000000000000" pitchFamily="2" charset="0"/>
                <a:cs typeface="Segoe UI"/>
              </a:rPr>
              <a:t> </a:t>
            </a:r>
            <a:r>
              <a:rPr lang="en-ID" sz="1800" spc="-5" dirty="0">
                <a:latin typeface="Roboto" panose="02000000000000000000" pitchFamily="2" charset="0"/>
                <a:ea typeface="Roboto" panose="02000000000000000000" pitchFamily="2" charset="0"/>
                <a:cs typeface="Segoe UI"/>
              </a:rPr>
              <a:t>pada </a:t>
            </a:r>
            <a:r>
              <a:rPr lang="en-ID" sz="1800" dirty="0" err="1">
                <a:latin typeface="Roboto" panose="02000000000000000000" pitchFamily="2" charset="0"/>
                <a:ea typeface="Roboto" panose="02000000000000000000" pitchFamily="2" charset="0"/>
                <a:cs typeface="Segoe UI"/>
              </a:rPr>
              <a:t>Instansi</a:t>
            </a:r>
            <a:r>
              <a:rPr lang="en-ID" sz="1800" dirty="0">
                <a:latin typeface="Roboto" panose="02000000000000000000" pitchFamily="2" charset="0"/>
                <a:ea typeface="Roboto" panose="02000000000000000000" pitchFamily="2" charset="0"/>
                <a:cs typeface="Segoe UI"/>
              </a:rPr>
              <a:t>/SKPD</a:t>
            </a:r>
            <a:r>
              <a:rPr lang="en-ID" sz="1800" spc="30" dirty="0">
                <a:latin typeface="Roboto" panose="02000000000000000000" pitchFamily="2" charset="0"/>
                <a:ea typeface="Roboto" panose="02000000000000000000" pitchFamily="2" charset="0"/>
                <a:cs typeface="Segoe UI"/>
              </a:rPr>
              <a:t> </a:t>
            </a:r>
            <a:r>
              <a:rPr lang="en-ID" sz="1800" spc="-5" dirty="0" err="1">
                <a:latin typeface="Roboto" panose="02000000000000000000" pitchFamily="2" charset="0"/>
                <a:ea typeface="Roboto" panose="02000000000000000000" pitchFamily="2" charset="0"/>
                <a:cs typeface="Segoe UI"/>
              </a:rPr>
              <a:t>tersebut</a:t>
            </a:r>
            <a:endParaRPr lang="en-ID" sz="1800" dirty="0">
              <a:latin typeface="Roboto" panose="02000000000000000000" pitchFamily="2" charset="0"/>
              <a:ea typeface="Roboto" panose="02000000000000000000" pitchFamily="2" charset="0"/>
              <a:cs typeface="Segoe UI"/>
            </a:endParaRPr>
          </a:p>
        </p:txBody>
      </p:sp>
    </p:spTree>
    <p:extLst>
      <p:ext uri="{BB962C8B-B14F-4D97-AF65-F5344CB8AC3E}">
        <p14:creationId xmlns="" xmlns:p14="http://schemas.microsoft.com/office/powerpoint/2010/main" val="410574756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30"/>
                                        </p:tgtEl>
                                        <p:attrNameLst>
                                          <p:attrName>style.visibility</p:attrName>
                                        </p:attrNameLst>
                                      </p:cBhvr>
                                      <p:to>
                                        <p:strVal val="visible"/>
                                      </p:to>
                                    </p:set>
                                    <p:animEffect transition="in" filter="fade">
                                      <p:cBhvr>
                                        <p:cTn id="7" dur="500"/>
                                        <p:tgtEl>
                                          <p:spTgt spid="7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34"/>
                                        </p:tgtEl>
                                        <p:attrNameLst>
                                          <p:attrName>style.visibility</p:attrName>
                                        </p:attrNameLst>
                                      </p:cBhvr>
                                      <p:to>
                                        <p:strVal val="visible"/>
                                      </p:to>
                                    </p:set>
                                    <p:animEffect transition="in" filter="fade">
                                      <p:cBhvr>
                                        <p:cTn id="10" dur="500"/>
                                        <p:tgtEl>
                                          <p:spTgt spid="73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711"/>
                                        </p:tgtEl>
                                        <p:attrNameLst>
                                          <p:attrName>style.visibility</p:attrName>
                                        </p:attrNameLst>
                                      </p:cBhvr>
                                      <p:to>
                                        <p:strVal val="visible"/>
                                      </p:to>
                                    </p:set>
                                    <p:animEffect transition="in" filter="fade">
                                      <p:cBhvr>
                                        <p:cTn id="14" dur="500"/>
                                        <p:tgtEl>
                                          <p:spTgt spid="71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728"/>
                                        </p:tgtEl>
                                        <p:attrNameLst>
                                          <p:attrName>style.visibility</p:attrName>
                                        </p:attrNameLst>
                                      </p:cBhvr>
                                      <p:to>
                                        <p:strVal val="visible"/>
                                      </p:to>
                                    </p:set>
                                    <p:animEffect transition="in" filter="fade">
                                      <p:cBhvr>
                                        <p:cTn id="21" dur="500"/>
                                        <p:tgtEl>
                                          <p:spTgt spid="72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31"/>
                                        </p:tgtEl>
                                        <p:attrNameLst>
                                          <p:attrName>style.visibility</p:attrName>
                                        </p:attrNameLst>
                                      </p:cBhvr>
                                      <p:to>
                                        <p:strVal val="visible"/>
                                      </p:to>
                                    </p:set>
                                    <p:animEffect transition="in" filter="fade">
                                      <p:cBhvr>
                                        <p:cTn id="24" dur="500"/>
                                        <p:tgtEl>
                                          <p:spTgt spid="731"/>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729"/>
                                        </p:tgtEl>
                                        <p:attrNameLst>
                                          <p:attrName>style.visibility</p:attrName>
                                        </p:attrNameLst>
                                      </p:cBhvr>
                                      <p:to>
                                        <p:strVal val="visible"/>
                                      </p:to>
                                    </p:set>
                                    <p:animEffect transition="in" filter="fade">
                                      <p:cBhvr>
                                        <p:cTn id="28" dur="500"/>
                                        <p:tgtEl>
                                          <p:spTgt spid="72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32"/>
                                        </p:tgtEl>
                                        <p:attrNameLst>
                                          <p:attrName>style.visibility</p:attrName>
                                        </p:attrNameLst>
                                      </p:cBhvr>
                                      <p:to>
                                        <p:strVal val="visible"/>
                                      </p:to>
                                    </p:set>
                                    <p:animEffect transition="in" filter="fade">
                                      <p:cBhvr>
                                        <p:cTn id="31" dur="500"/>
                                        <p:tgtEl>
                                          <p:spTgt spid="732"/>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742"/>
                                        </p:tgtEl>
                                        <p:attrNameLst>
                                          <p:attrName>style.visibility</p:attrName>
                                        </p:attrNameLst>
                                      </p:cBhvr>
                                      <p:to>
                                        <p:strVal val="visible"/>
                                      </p:to>
                                    </p:set>
                                    <p:animEffect transition="in" filter="fade">
                                      <p:cBhvr>
                                        <p:cTn id="35" dur="500"/>
                                        <p:tgtEl>
                                          <p:spTgt spid="742"/>
                                        </p:tgtEl>
                                      </p:cBhvr>
                                    </p:animEffect>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743"/>
                                        </p:tgtEl>
                                        <p:attrNameLst>
                                          <p:attrName>style.visibility</p:attrName>
                                        </p:attrNameLst>
                                      </p:cBhvr>
                                      <p:to>
                                        <p:strVal val="visible"/>
                                      </p:to>
                                    </p:set>
                                    <p:animEffect transition="in" filter="fade">
                                      <p:cBhvr>
                                        <p:cTn id="39" dur="500"/>
                                        <p:tgtEl>
                                          <p:spTgt spid="743"/>
                                        </p:tgtEl>
                                      </p:cBhvr>
                                    </p:animEffect>
                                  </p:childTnLst>
                                </p:cTn>
                              </p:par>
                            </p:childTnLst>
                          </p:cTn>
                        </p:par>
                        <p:par>
                          <p:cTn id="40" fill="hold">
                            <p:stCondLst>
                              <p:cond delay="3000"/>
                            </p:stCondLst>
                            <p:childTnLst>
                              <p:par>
                                <p:cTn id="41" presetID="10" presetClass="entr" presetSubtype="0" fill="hold" grpId="0" nodeType="afterEffect">
                                  <p:stCondLst>
                                    <p:cond delay="0"/>
                                  </p:stCondLst>
                                  <p:childTnLst>
                                    <p:set>
                                      <p:cBhvr>
                                        <p:cTn id="42" dur="1" fill="hold">
                                          <p:stCondLst>
                                            <p:cond delay="0"/>
                                          </p:stCondLst>
                                        </p:cTn>
                                        <p:tgtEl>
                                          <p:spTgt spid="745"/>
                                        </p:tgtEl>
                                        <p:attrNameLst>
                                          <p:attrName>style.visibility</p:attrName>
                                        </p:attrNameLst>
                                      </p:cBhvr>
                                      <p:to>
                                        <p:strVal val="visible"/>
                                      </p:to>
                                    </p:set>
                                    <p:animEffect transition="in" filter="fade">
                                      <p:cBhvr>
                                        <p:cTn id="43" dur="500"/>
                                        <p:tgtEl>
                                          <p:spTgt spid="7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1" grpId="0"/>
      <p:bldP spid="16" grpId="0"/>
      <p:bldP spid="728" grpId="0"/>
      <p:bldP spid="729" grpId="0"/>
      <p:bldP spid="730" grpId="0" animBg="1"/>
      <p:bldP spid="731" grpId="0"/>
      <p:bldP spid="732" grpId="0"/>
      <p:bldP spid="734" grpId="0" animBg="1"/>
      <p:bldP spid="742" grpId="0" animBg="1"/>
      <p:bldP spid="743" grpId="0"/>
      <p:bldP spid="74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29" name="Google Shape;581;p41">
            <a:extLst>
              <a:ext uri="{FF2B5EF4-FFF2-40B4-BE49-F238E27FC236}">
                <a16:creationId xmlns="" xmlns:a16="http://schemas.microsoft.com/office/drawing/2014/main" id="{151CE2B7-2AF0-FDCA-2796-AAA2A883E4DD}"/>
              </a:ext>
            </a:extLst>
          </p:cNvPr>
          <p:cNvSpPr/>
          <p:nvPr/>
        </p:nvSpPr>
        <p:spPr>
          <a:xfrm>
            <a:off x="612396" y="1711288"/>
            <a:ext cx="5391402" cy="2020508"/>
          </a:xfrm>
          <a:prstGeom prst="rect">
            <a:avLst/>
          </a:prstGeom>
          <a:solidFill>
            <a:srgbClr val="082A44">
              <a:alpha val="17320"/>
            </a:srgbClr>
          </a:solidFill>
          <a:ln>
            <a:noFill/>
          </a:ln>
        </p:spPr>
        <p:txBody>
          <a:bodyPr spcFirstLastPara="1" wrap="square" lIns="121900" tIns="121900" rIns="1828800" bIns="121900" anchor="t" anchorCtr="0">
            <a:noAutofit/>
          </a:bodyPr>
          <a:lstStyle/>
          <a:p>
            <a:r>
              <a:rPr lang="en-ID" sz="2400" b="1" dirty="0" err="1">
                <a:solidFill>
                  <a:schemeClr val="dk1"/>
                </a:solidFill>
                <a:latin typeface="Roboto" panose="02000000000000000000" pitchFamily="2" charset="0"/>
                <a:ea typeface="Roboto" panose="02000000000000000000" pitchFamily="2" charset="0"/>
                <a:cs typeface="Inria Sans"/>
                <a:sym typeface="Inria Sans"/>
              </a:rPr>
              <a:t>Berita</a:t>
            </a:r>
            <a:endParaRPr lang="en-ID" sz="2400" b="1" dirty="0">
              <a:solidFill>
                <a:schemeClr val="dk1"/>
              </a:solidFill>
              <a:latin typeface="Roboto" panose="02000000000000000000" pitchFamily="2" charset="0"/>
              <a:ea typeface="Roboto" panose="02000000000000000000" pitchFamily="2" charset="0"/>
              <a:cs typeface="Inria Sans"/>
              <a:sym typeface="Inria Sans"/>
            </a:endParaRPr>
          </a:p>
        </p:txBody>
      </p:sp>
      <p:sp>
        <p:nvSpPr>
          <p:cNvPr id="30" name="Google Shape;582;p41">
            <a:extLst>
              <a:ext uri="{FF2B5EF4-FFF2-40B4-BE49-F238E27FC236}">
                <a16:creationId xmlns="" xmlns:a16="http://schemas.microsoft.com/office/drawing/2014/main" id="{0DB68BAE-2AD0-1530-3108-B0855605A965}"/>
              </a:ext>
            </a:extLst>
          </p:cNvPr>
          <p:cNvSpPr/>
          <p:nvPr/>
        </p:nvSpPr>
        <p:spPr>
          <a:xfrm>
            <a:off x="6203959" y="1711288"/>
            <a:ext cx="5375645" cy="2020508"/>
          </a:xfrm>
          <a:prstGeom prst="rect">
            <a:avLst/>
          </a:prstGeom>
          <a:solidFill>
            <a:srgbClr val="082A44">
              <a:alpha val="17320"/>
            </a:srgbClr>
          </a:solidFill>
          <a:ln>
            <a:noFill/>
          </a:ln>
        </p:spPr>
        <p:txBody>
          <a:bodyPr spcFirstLastPara="1" wrap="square" lIns="1828800" tIns="121900" rIns="121900" bIns="121900" anchor="t" anchorCtr="0">
            <a:noAutofit/>
          </a:bodyPr>
          <a:lstStyle/>
          <a:p>
            <a:pPr algn="r">
              <a:buClr>
                <a:schemeClr val="dk1"/>
              </a:buClr>
              <a:buSzPts val="1100"/>
            </a:pPr>
            <a:r>
              <a:rPr lang="en" sz="2000" b="1" dirty="0">
                <a:solidFill>
                  <a:schemeClr val="dk1"/>
                </a:solidFill>
                <a:latin typeface="Roboto" panose="02000000000000000000" pitchFamily="2" charset="0"/>
                <a:ea typeface="Roboto" panose="02000000000000000000" pitchFamily="2" charset="0"/>
                <a:cs typeface="Inria Sans"/>
                <a:sym typeface="Inria Sans"/>
              </a:rPr>
              <a:t>Dokumentasi Kegiatan</a:t>
            </a:r>
          </a:p>
        </p:txBody>
      </p:sp>
      <p:sp>
        <p:nvSpPr>
          <p:cNvPr id="31" name="Google Shape;583;p41">
            <a:extLst>
              <a:ext uri="{FF2B5EF4-FFF2-40B4-BE49-F238E27FC236}">
                <a16:creationId xmlns="" xmlns:a16="http://schemas.microsoft.com/office/drawing/2014/main" id="{9BB8394E-6DD2-D5AF-6C61-4ABD6CC7CEFB}"/>
              </a:ext>
            </a:extLst>
          </p:cNvPr>
          <p:cNvSpPr/>
          <p:nvPr/>
        </p:nvSpPr>
        <p:spPr>
          <a:xfrm>
            <a:off x="612396" y="3932067"/>
            <a:ext cx="5391402" cy="2106424"/>
          </a:xfrm>
          <a:prstGeom prst="rect">
            <a:avLst/>
          </a:prstGeom>
          <a:solidFill>
            <a:srgbClr val="082A44">
              <a:alpha val="17320"/>
            </a:srgbClr>
          </a:solidFill>
          <a:ln>
            <a:noFill/>
          </a:ln>
        </p:spPr>
        <p:txBody>
          <a:bodyPr spcFirstLastPara="1" wrap="square" lIns="121900" tIns="121900" rIns="1828800" bIns="121900" anchor="b" anchorCtr="0">
            <a:noAutofit/>
          </a:bodyPr>
          <a:lstStyle/>
          <a:p>
            <a:pPr>
              <a:buClr>
                <a:schemeClr val="dk1"/>
              </a:buClr>
              <a:buSzPts val="1100"/>
            </a:pPr>
            <a:endParaRPr sz="2400" b="1" dirty="0">
              <a:solidFill>
                <a:schemeClr val="dk1"/>
              </a:solidFill>
              <a:latin typeface="Roboto" panose="02000000000000000000" pitchFamily="2" charset="0"/>
              <a:ea typeface="Roboto" panose="02000000000000000000" pitchFamily="2" charset="0"/>
              <a:cs typeface="Inria Sans"/>
              <a:sym typeface="Inria Sans"/>
            </a:endParaRPr>
          </a:p>
          <a:p>
            <a:pPr>
              <a:spcBef>
                <a:spcPts val="800"/>
              </a:spcBef>
              <a:spcAft>
                <a:spcPts val="800"/>
              </a:spcAft>
              <a:buClr>
                <a:schemeClr val="dk1"/>
              </a:buClr>
              <a:buSzPts val="1100"/>
            </a:pPr>
            <a:r>
              <a:rPr lang="en" sz="2400" b="1" dirty="0">
                <a:solidFill>
                  <a:schemeClr val="dk1"/>
                </a:solidFill>
                <a:latin typeface="Roboto" panose="02000000000000000000" pitchFamily="2" charset="0"/>
                <a:ea typeface="Roboto" panose="02000000000000000000" pitchFamily="2" charset="0"/>
                <a:cs typeface="Inria Sans"/>
                <a:sym typeface="Inria Sans"/>
              </a:rPr>
              <a:t>Chat/Forum/Diskusi</a:t>
            </a:r>
            <a:endParaRPr sz="2400" dirty="0">
              <a:solidFill>
                <a:schemeClr val="dk1"/>
              </a:solidFill>
              <a:latin typeface="Roboto" panose="02000000000000000000" pitchFamily="2" charset="0"/>
              <a:ea typeface="Roboto" panose="02000000000000000000" pitchFamily="2" charset="0"/>
              <a:cs typeface="Inria Sans"/>
              <a:sym typeface="Inria Sans"/>
            </a:endParaRPr>
          </a:p>
        </p:txBody>
      </p:sp>
      <p:sp>
        <p:nvSpPr>
          <p:cNvPr id="768" name="Google Shape;584;p41">
            <a:extLst>
              <a:ext uri="{FF2B5EF4-FFF2-40B4-BE49-F238E27FC236}">
                <a16:creationId xmlns="" xmlns:a16="http://schemas.microsoft.com/office/drawing/2014/main" id="{FC4520D9-3CD0-D0E5-0574-9D7312F71797}"/>
              </a:ext>
            </a:extLst>
          </p:cNvPr>
          <p:cNvSpPr/>
          <p:nvPr/>
        </p:nvSpPr>
        <p:spPr>
          <a:xfrm>
            <a:off x="6188203" y="3932068"/>
            <a:ext cx="5375645" cy="2132302"/>
          </a:xfrm>
          <a:prstGeom prst="rect">
            <a:avLst/>
          </a:prstGeom>
          <a:solidFill>
            <a:srgbClr val="082A44">
              <a:alpha val="17320"/>
            </a:srgbClr>
          </a:solidFill>
          <a:ln>
            <a:noFill/>
          </a:ln>
        </p:spPr>
        <p:txBody>
          <a:bodyPr spcFirstLastPara="1" wrap="square" lIns="1828800" tIns="121900" rIns="121900" bIns="121900" anchor="b" anchorCtr="0">
            <a:noAutofit/>
          </a:bodyPr>
          <a:lstStyle/>
          <a:p>
            <a:pPr algn="r">
              <a:spcBef>
                <a:spcPts val="800"/>
              </a:spcBef>
              <a:spcAft>
                <a:spcPts val="800"/>
              </a:spcAft>
            </a:pPr>
            <a:endParaRPr lang="en" sz="2400" b="1" dirty="0" smtClean="0">
              <a:solidFill>
                <a:schemeClr val="dk1"/>
              </a:solidFill>
              <a:latin typeface="Roboto" panose="02000000000000000000" pitchFamily="2" charset="0"/>
              <a:ea typeface="Roboto" panose="02000000000000000000" pitchFamily="2" charset="0"/>
              <a:cs typeface="Inria Sans"/>
              <a:sym typeface="Inria Sans"/>
            </a:endParaRPr>
          </a:p>
          <a:p>
            <a:pPr algn="r">
              <a:spcBef>
                <a:spcPts val="800"/>
              </a:spcBef>
              <a:spcAft>
                <a:spcPts val="800"/>
              </a:spcAft>
            </a:pPr>
            <a:endParaRPr lang="en" sz="2400" b="1" dirty="0" smtClean="0">
              <a:solidFill>
                <a:schemeClr val="dk1"/>
              </a:solidFill>
              <a:latin typeface="Roboto" panose="02000000000000000000" pitchFamily="2" charset="0"/>
              <a:ea typeface="Roboto" panose="02000000000000000000" pitchFamily="2" charset="0"/>
              <a:cs typeface="Inria Sans"/>
              <a:sym typeface="Inria Sans"/>
            </a:endParaRPr>
          </a:p>
          <a:p>
            <a:pPr algn="r">
              <a:spcBef>
                <a:spcPts val="800"/>
              </a:spcBef>
              <a:spcAft>
                <a:spcPts val="800"/>
              </a:spcAft>
            </a:pPr>
            <a:endParaRPr lang="en" sz="2400" b="1" dirty="0" smtClean="0">
              <a:solidFill>
                <a:schemeClr val="dk1"/>
              </a:solidFill>
              <a:latin typeface="Roboto" panose="02000000000000000000" pitchFamily="2" charset="0"/>
              <a:ea typeface="Roboto" panose="02000000000000000000" pitchFamily="2" charset="0"/>
              <a:cs typeface="Inria Sans"/>
              <a:sym typeface="Inria Sans"/>
            </a:endParaRPr>
          </a:p>
          <a:p>
            <a:pPr algn="r">
              <a:spcBef>
                <a:spcPts val="800"/>
              </a:spcBef>
              <a:spcAft>
                <a:spcPts val="800"/>
              </a:spcAft>
            </a:pPr>
            <a:r>
              <a:rPr lang="en" sz="2400" b="1" dirty="0" smtClean="0">
                <a:solidFill>
                  <a:schemeClr val="dk1"/>
                </a:solidFill>
                <a:latin typeface="Roboto" panose="02000000000000000000" pitchFamily="2" charset="0"/>
                <a:ea typeface="Roboto" panose="02000000000000000000" pitchFamily="2" charset="0"/>
                <a:cs typeface="Inria Sans"/>
                <a:sym typeface="Inria Sans"/>
              </a:rPr>
              <a:t>Saran/komen/B.Tamu</a:t>
            </a:r>
            <a:endParaRPr sz="2400" dirty="0">
              <a:solidFill>
                <a:schemeClr val="dk1"/>
              </a:solidFill>
              <a:latin typeface="Roboto" panose="02000000000000000000" pitchFamily="2" charset="0"/>
              <a:ea typeface="Roboto" panose="02000000000000000000" pitchFamily="2" charset="0"/>
              <a:cs typeface="Inria Sans"/>
              <a:sym typeface="Inria Sans"/>
            </a:endParaRPr>
          </a:p>
        </p:txBody>
      </p:sp>
      <p:sp>
        <p:nvSpPr>
          <p:cNvPr id="769" name="Google Shape;585;p41">
            <a:extLst>
              <a:ext uri="{FF2B5EF4-FFF2-40B4-BE49-F238E27FC236}">
                <a16:creationId xmlns="" xmlns:a16="http://schemas.microsoft.com/office/drawing/2014/main" id="{FC2002E8-E8D5-CBE5-619E-BE037EC81AC1}"/>
              </a:ext>
            </a:extLst>
          </p:cNvPr>
          <p:cNvSpPr/>
          <p:nvPr/>
        </p:nvSpPr>
        <p:spPr>
          <a:xfrm>
            <a:off x="4614026" y="2339773"/>
            <a:ext cx="2782000" cy="2782000"/>
          </a:xfrm>
          <a:prstGeom prst="pie">
            <a:avLst>
              <a:gd name="adj1" fmla="val 10788866"/>
              <a:gd name="adj2" fmla="val 16200000"/>
            </a:avLst>
          </a:prstGeom>
          <a:solidFill>
            <a:schemeClr val="accent1"/>
          </a:solidFill>
          <a:ln>
            <a:noFill/>
          </a:ln>
        </p:spPr>
        <p:txBody>
          <a:bodyPr spcFirstLastPara="1" wrap="square" lIns="121900" tIns="121900" rIns="121900" bIns="121900" anchor="ctr" anchorCtr="0">
            <a:noAutofit/>
          </a:bodyPr>
          <a:lstStyle/>
          <a:p>
            <a:endParaRPr sz="2400">
              <a:latin typeface="Roboto" panose="02000000000000000000" pitchFamily="2" charset="0"/>
              <a:ea typeface="Roboto" panose="02000000000000000000" pitchFamily="2" charset="0"/>
            </a:endParaRPr>
          </a:p>
        </p:txBody>
      </p:sp>
      <p:sp>
        <p:nvSpPr>
          <p:cNvPr id="770" name="Google Shape;586;p41">
            <a:extLst>
              <a:ext uri="{FF2B5EF4-FFF2-40B4-BE49-F238E27FC236}">
                <a16:creationId xmlns="" xmlns:a16="http://schemas.microsoft.com/office/drawing/2014/main" id="{4304D983-5B1E-094C-ADCC-A327938D65D6}"/>
              </a:ext>
            </a:extLst>
          </p:cNvPr>
          <p:cNvSpPr/>
          <p:nvPr/>
        </p:nvSpPr>
        <p:spPr>
          <a:xfrm rot="5400000">
            <a:off x="4814460" y="2339773"/>
            <a:ext cx="2782000" cy="2782000"/>
          </a:xfrm>
          <a:prstGeom prst="pie">
            <a:avLst>
              <a:gd name="adj1" fmla="val 10788866"/>
              <a:gd name="adj2" fmla="val 16200000"/>
            </a:avLst>
          </a:prstGeom>
          <a:solidFill>
            <a:schemeClr val="accent1"/>
          </a:solidFill>
          <a:ln>
            <a:noFill/>
          </a:ln>
        </p:spPr>
        <p:txBody>
          <a:bodyPr spcFirstLastPara="1" wrap="square" lIns="121900" tIns="121900" rIns="121900" bIns="121900" anchor="ctr" anchorCtr="0">
            <a:noAutofit/>
          </a:bodyPr>
          <a:lstStyle/>
          <a:p>
            <a:endParaRPr sz="2400">
              <a:latin typeface="Roboto" panose="02000000000000000000" pitchFamily="2" charset="0"/>
              <a:ea typeface="Roboto" panose="02000000000000000000" pitchFamily="2" charset="0"/>
            </a:endParaRPr>
          </a:p>
        </p:txBody>
      </p:sp>
      <p:sp>
        <p:nvSpPr>
          <p:cNvPr id="771" name="Google Shape;587;p41">
            <a:extLst>
              <a:ext uri="{FF2B5EF4-FFF2-40B4-BE49-F238E27FC236}">
                <a16:creationId xmlns="" xmlns:a16="http://schemas.microsoft.com/office/drawing/2014/main" id="{F14489A9-3485-B5C8-07D4-2783A6274D7D}"/>
              </a:ext>
            </a:extLst>
          </p:cNvPr>
          <p:cNvSpPr/>
          <p:nvPr/>
        </p:nvSpPr>
        <p:spPr>
          <a:xfrm rot="10800000">
            <a:off x="4814460" y="2541752"/>
            <a:ext cx="2782000" cy="2782000"/>
          </a:xfrm>
          <a:prstGeom prst="pie">
            <a:avLst>
              <a:gd name="adj1" fmla="val 10788866"/>
              <a:gd name="adj2" fmla="val 16200000"/>
            </a:avLst>
          </a:prstGeom>
          <a:solidFill>
            <a:schemeClr val="accent1"/>
          </a:solidFill>
          <a:ln>
            <a:noFill/>
          </a:ln>
        </p:spPr>
        <p:txBody>
          <a:bodyPr spcFirstLastPara="1" wrap="square" lIns="121900" tIns="121900" rIns="121900" bIns="121900" anchor="ctr" anchorCtr="0">
            <a:noAutofit/>
          </a:bodyPr>
          <a:lstStyle/>
          <a:p>
            <a:endParaRPr sz="2400">
              <a:latin typeface="Roboto" panose="02000000000000000000" pitchFamily="2" charset="0"/>
              <a:ea typeface="Roboto" panose="02000000000000000000" pitchFamily="2" charset="0"/>
            </a:endParaRPr>
          </a:p>
        </p:txBody>
      </p:sp>
      <p:sp>
        <p:nvSpPr>
          <p:cNvPr id="772" name="Google Shape;588;p41">
            <a:extLst>
              <a:ext uri="{FF2B5EF4-FFF2-40B4-BE49-F238E27FC236}">
                <a16:creationId xmlns="" xmlns:a16="http://schemas.microsoft.com/office/drawing/2014/main" id="{E86F917F-A958-CCBF-D8CA-D3E0EAEC8D0C}"/>
              </a:ext>
            </a:extLst>
          </p:cNvPr>
          <p:cNvSpPr/>
          <p:nvPr/>
        </p:nvSpPr>
        <p:spPr>
          <a:xfrm rot="-5400000">
            <a:off x="4614026" y="2541752"/>
            <a:ext cx="2782000" cy="2782000"/>
          </a:xfrm>
          <a:prstGeom prst="pie">
            <a:avLst>
              <a:gd name="adj1" fmla="val 10788866"/>
              <a:gd name="adj2" fmla="val 16200000"/>
            </a:avLst>
          </a:prstGeom>
          <a:solidFill>
            <a:schemeClr val="accent1"/>
          </a:solidFill>
          <a:ln>
            <a:noFill/>
          </a:ln>
        </p:spPr>
        <p:txBody>
          <a:bodyPr spcFirstLastPara="1" wrap="square" lIns="121900" tIns="121900" rIns="121900" bIns="121900" anchor="ctr" anchorCtr="0">
            <a:noAutofit/>
          </a:bodyPr>
          <a:lstStyle/>
          <a:p>
            <a:endParaRPr sz="2400">
              <a:latin typeface="Roboto" panose="02000000000000000000" pitchFamily="2" charset="0"/>
              <a:ea typeface="Roboto" panose="02000000000000000000" pitchFamily="2" charset="0"/>
            </a:endParaRPr>
          </a:p>
        </p:txBody>
      </p:sp>
      <p:sp>
        <p:nvSpPr>
          <p:cNvPr id="4" name="TextBox 3">
            <a:extLst>
              <a:ext uri="{FF2B5EF4-FFF2-40B4-BE49-F238E27FC236}">
                <a16:creationId xmlns="" xmlns:a16="http://schemas.microsoft.com/office/drawing/2014/main" id="{985CE765-1870-2414-7A82-B65C1ACF077D}"/>
              </a:ext>
            </a:extLst>
          </p:cNvPr>
          <p:cNvSpPr txBox="1"/>
          <p:nvPr/>
        </p:nvSpPr>
        <p:spPr>
          <a:xfrm>
            <a:off x="641833" y="2159472"/>
            <a:ext cx="3981583" cy="1569660"/>
          </a:xfrm>
          <a:prstGeom prst="rect">
            <a:avLst/>
          </a:prstGeom>
          <a:noFill/>
        </p:spPr>
        <p:txBody>
          <a:bodyPr wrap="square" rtlCol="0">
            <a:spAutoFit/>
          </a:bodyPr>
          <a:lstStyle/>
          <a:p>
            <a:pPr marL="12700" marR="5080" algn="just">
              <a:lnSpc>
                <a:spcPct val="120000"/>
              </a:lnSpc>
              <a:spcBef>
                <a:spcPts val="110"/>
              </a:spcBef>
            </a:pPr>
            <a:r>
              <a:rPr lang="en-ID" sz="1400" spc="-5" dirty="0" err="1">
                <a:latin typeface="Segoe UI"/>
                <a:cs typeface="Segoe UI"/>
              </a:rPr>
              <a:t>Berita</a:t>
            </a:r>
            <a:r>
              <a:rPr lang="en-ID" sz="1400" spc="-5" dirty="0">
                <a:latin typeface="Segoe UI"/>
                <a:cs typeface="Segoe UI"/>
              </a:rPr>
              <a:t> </a:t>
            </a:r>
            <a:r>
              <a:rPr lang="en-ID" sz="1400" spc="-5" dirty="0" err="1">
                <a:latin typeface="Segoe UI"/>
                <a:cs typeface="Segoe UI"/>
              </a:rPr>
              <a:t>dari</a:t>
            </a:r>
            <a:r>
              <a:rPr lang="en-ID" sz="1400" spc="-5" dirty="0">
                <a:latin typeface="Segoe UI"/>
                <a:cs typeface="Segoe UI"/>
              </a:rPr>
              <a:t> </a:t>
            </a:r>
            <a:r>
              <a:rPr lang="en-ID" sz="1400" dirty="0" err="1">
                <a:latin typeface="Segoe UI"/>
                <a:cs typeface="Segoe UI"/>
              </a:rPr>
              <a:t>lingkungan</a:t>
            </a:r>
            <a:r>
              <a:rPr lang="en-ID" sz="1400" dirty="0">
                <a:latin typeface="Segoe UI"/>
                <a:cs typeface="Segoe UI"/>
              </a:rPr>
              <a:t> </a:t>
            </a:r>
            <a:r>
              <a:rPr lang="en-ID" sz="1400" spc="-5" dirty="0" err="1">
                <a:latin typeface="Segoe UI"/>
                <a:cs typeface="Segoe UI"/>
              </a:rPr>
              <a:t>lembaga</a:t>
            </a:r>
            <a:r>
              <a:rPr lang="en-ID" sz="1400" spc="-120" dirty="0">
                <a:latin typeface="Segoe UI"/>
                <a:cs typeface="Segoe UI"/>
              </a:rPr>
              <a:t> </a:t>
            </a:r>
            <a:r>
              <a:rPr lang="en-ID" sz="1400" dirty="0" err="1">
                <a:latin typeface="Segoe UI"/>
                <a:cs typeface="Segoe UI"/>
              </a:rPr>
              <a:t>pemda</a:t>
            </a:r>
            <a:r>
              <a:rPr lang="en-ID" sz="1400" dirty="0">
                <a:latin typeface="Segoe UI"/>
                <a:cs typeface="Segoe UI"/>
              </a:rPr>
              <a:t>  </a:t>
            </a:r>
            <a:r>
              <a:rPr lang="en-ID" sz="1400" spc="-10" dirty="0" err="1">
                <a:latin typeface="Segoe UI"/>
                <a:cs typeface="Segoe UI"/>
              </a:rPr>
              <a:t>setempat</a:t>
            </a:r>
            <a:r>
              <a:rPr lang="en-ID" sz="1400" spc="-10" dirty="0">
                <a:latin typeface="Segoe UI"/>
                <a:cs typeface="Segoe UI"/>
              </a:rPr>
              <a:t>, </a:t>
            </a:r>
            <a:r>
              <a:rPr lang="en-ID" sz="1400" dirty="0" err="1">
                <a:latin typeface="Segoe UI"/>
                <a:cs typeface="Segoe UI"/>
              </a:rPr>
              <a:t>bukan</a:t>
            </a:r>
            <a:r>
              <a:rPr lang="en-ID" sz="1400" dirty="0">
                <a:latin typeface="Segoe UI"/>
                <a:cs typeface="Segoe UI"/>
              </a:rPr>
              <a:t> </a:t>
            </a:r>
            <a:r>
              <a:rPr lang="en-ID" sz="1400" dirty="0" err="1">
                <a:latin typeface="Segoe UI"/>
                <a:cs typeface="Segoe UI"/>
              </a:rPr>
              <a:t>diambil</a:t>
            </a:r>
            <a:r>
              <a:rPr lang="en-ID" sz="1400" dirty="0">
                <a:latin typeface="Segoe UI"/>
                <a:cs typeface="Segoe UI"/>
              </a:rPr>
              <a:t> </a:t>
            </a:r>
            <a:r>
              <a:rPr lang="en-ID" sz="1400" dirty="0" err="1">
                <a:latin typeface="Segoe UI"/>
                <a:cs typeface="Segoe UI"/>
              </a:rPr>
              <a:t>dari</a:t>
            </a:r>
            <a:r>
              <a:rPr lang="en-ID" sz="1400" dirty="0">
                <a:latin typeface="Segoe UI"/>
                <a:cs typeface="Segoe UI"/>
              </a:rPr>
              <a:t> </a:t>
            </a:r>
            <a:r>
              <a:rPr lang="en-ID" sz="1400" spc="-5" dirty="0" err="1">
                <a:latin typeface="Segoe UI"/>
                <a:cs typeface="Segoe UI"/>
              </a:rPr>
              <a:t>surat</a:t>
            </a:r>
            <a:r>
              <a:rPr lang="en-ID" sz="1400" spc="-5" dirty="0">
                <a:latin typeface="Segoe UI"/>
                <a:cs typeface="Segoe UI"/>
              </a:rPr>
              <a:t>  </a:t>
            </a:r>
            <a:r>
              <a:rPr lang="en-ID" sz="1400" spc="-5" dirty="0" err="1">
                <a:latin typeface="Segoe UI"/>
                <a:cs typeface="Segoe UI"/>
              </a:rPr>
              <a:t>kabar</a:t>
            </a:r>
            <a:r>
              <a:rPr lang="en-ID" sz="1400" spc="-5" dirty="0">
                <a:latin typeface="Segoe UI"/>
                <a:cs typeface="Segoe UI"/>
              </a:rPr>
              <a:t> </a:t>
            </a:r>
            <a:r>
              <a:rPr lang="en-ID" sz="1400" spc="-5" dirty="0" err="1">
                <a:latin typeface="Segoe UI"/>
                <a:cs typeface="Segoe UI"/>
              </a:rPr>
              <a:t>lokal</a:t>
            </a:r>
            <a:r>
              <a:rPr lang="en-ID" sz="1400" spc="-5" dirty="0">
                <a:latin typeface="Segoe UI"/>
                <a:cs typeface="Segoe UI"/>
              </a:rPr>
              <a:t>. </a:t>
            </a:r>
            <a:r>
              <a:rPr lang="en-ID" sz="1400" spc="-5" dirty="0" err="1">
                <a:latin typeface="Segoe UI"/>
                <a:cs typeface="Segoe UI"/>
              </a:rPr>
              <a:t>Diharapkan</a:t>
            </a:r>
            <a:r>
              <a:rPr lang="en-ID" sz="1400" spc="-5" dirty="0">
                <a:latin typeface="Segoe UI"/>
                <a:cs typeface="Segoe UI"/>
              </a:rPr>
              <a:t> </a:t>
            </a:r>
            <a:r>
              <a:rPr lang="en-ID" sz="1400" spc="-5" dirty="0" err="1">
                <a:latin typeface="Segoe UI"/>
                <a:cs typeface="Segoe UI"/>
              </a:rPr>
              <a:t>berita</a:t>
            </a:r>
            <a:r>
              <a:rPr lang="en-ID" sz="1400" spc="-5" dirty="0">
                <a:latin typeface="Segoe UI"/>
                <a:cs typeface="Segoe UI"/>
              </a:rPr>
              <a:t> situs  </a:t>
            </a:r>
            <a:r>
              <a:rPr lang="en-ID" sz="1400" dirty="0">
                <a:latin typeface="Segoe UI"/>
                <a:cs typeface="Segoe UI"/>
              </a:rPr>
              <a:t>web </a:t>
            </a:r>
            <a:r>
              <a:rPr lang="en-ID" sz="1400" spc="-5" dirty="0" err="1">
                <a:latin typeface="Segoe UI"/>
                <a:cs typeface="Segoe UI"/>
              </a:rPr>
              <a:t>instansi</a:t>
            </a:r>
            <a:r>
              <a:rPr lang="en-ID" sz="1400" spc="-5" dirty="0">
                <a:latin typeface="Segoe UI"/>
                <a:cs typeface="Segoe UI"/>
              </a:rPr>
              <a:t>/SKPD </a:t>
            </a:r>
            <a:r>
              <a:rPr lang="en-ID" sz="1400" dirty="0" err="1">
                <a:latin typeface="Segoe UI"/>
                <a:cs typeface="Segoe UI"/>
              </a:rPr>
              <a:t>menjadi</a:t>
            </a:r>
            <a:r>
              <a:rPr lang="en-ID" sz="1400" dirty="0">
                <a:latin typeface="Segoe UI"/>
                <a:cs typeface="Segoe UI"/>
              </a:rPr>
              <a:t> </a:t>
            </a:r>
            <a:r>
              <a:rPr lang="en-ID" sz="1400" dirty="0" err="1">
                <a:latin typeface="Segoe UI"/>
                <a:cs typeface="Segoe UI"/>
              </a:rPr>
              <a:t>acuan</a:t>
            </a:r>
            <a:r>
              <a:rPr lang="en-ID" sz="1400" dirty="0">
                <a:latin typeface="Segoe UI"/>
                <a:cs typeface="Segoe UI"/>
              </a:rPr>
              <a:t> </a:t>
            </a:r>
            <a:r>
              <a:rPr lang="en-ID" sz="1400" spc="-5" dirty="0" err="1">
                <a:latin typeface="Segoe UI"/>
                <a:cs typeface="Segoe UI"/>
              </a:rPr>
              <a:t>atau</a:t>
            </a:r>
            <a:r>
              <a:rPr lang="en-ID" sz="1400" spc="-5" dirty="0">
                <a:latin typeface="Segoe UI"/>
                <a:cs typeface="Segoe UI"/>
              </a:rPr>
              <a:t>  </a:t>
            </a:r>
            <a:r>
              <a:rPr lang="en-ID" sz="1400" spc="-10" dirty="0" err="1">
                <a:latin typeface="Segoe UI"/>
                <a:cs typeface="Segoe UI"/>
              </a:rPr>
              <a:t>referensi</a:t>
            </a:r>
            <a:r>
              <a:rPr lang="en-ID" sz="1400" spc="-10" dirty="0">
                <a:latin typeface="Segoe UI"/>
                <a:cs typeface="Segoe UI"/>
              </a:rPr>
              <a:t> </a:t>
            </a:r>
            <a:r>
              <a:rPr lang="en-ID" sz="1400" spc="-5" dirty="0" err="1">
                <a:latin typeface="Segoe UI"/>
                <a:cs typeface="Segoe UI"/>
              </a:rPr>
              <a:t>untuk</a:t>
            </a:r>
            <a:r>
              <a:rPr lang="en-ID" sz="1400" spc="-5" dirty="0">
                <a:latin typeface="Segoe UI"/>
                <a:cs typeface="Segoe UI"/>
              </a:rPr>
              <a:t> </a:t>
            </a:r>
            <a:r>
              <a:rPr lang="en-ID" sz="1400" spc="-5" dirty="0" err="1">
                <a:latin typeface="Segoe UI"/>
                <a:cs typeface="Segoe UI"/>
              </a:rPr>
              <a:t>berita</a:t>
            </a:r>
            <a:r>
              <a:rPr lang="en-ID" sz="1400" spc="-5" dirty="0">
                <a:latin typeface="Segoe UI"/>
                <a:cs typeface="Segoe UI"/>
              </a:rPr>
              <a:t> </a:t>
            </a:r>
            <a:r>
              <a:rPr lang="en-ID" sz="1400" dirty="0">
                <a:latin typeface="Segoe UI"/>
                <a:cs typeface="Segoe UI"/>
              </a:rPr>
              <a:t>yang </a:t>
            </a:r>
            <a:r>
              <a:rPr lang="en-ID" sz="1400" spc="-5" dirty="0" err="1">
                <a:latin typeface="Segoe UI"/>
                <a:cs typeface="Segoe UI"/>
              </a:rPr>
              <a:t>diterbitkan</a:t>
            </a:r>
            <a:r>
              <a:rPr lang="en-ID" sz="1400" spc="-5" dirty="0">
                <a:latin typeface="Segoe UI"/>
                <a:cs typeface="Segoe UI"/>
              </a:rPr>
              <a:t>  </a:t>
            </a:r>
            <a:r>
              <a:rPr lang="en-ID" sz="1400" dirty="0">
                <a:latin typeface="Segoe UI"/>
                <a:cs typeface="Segoe UI"/>
              </a:rPr>
              <a:t>oleh </a:t>
            </a:r>
            <a:r>
              <a:rPr lang="en-ID" sz="1400" spc="-5" dirty="0" err="1">
                <a:latin typeface="Segoe UI"/>
                <a:cs typeface="Segoe UI"/>
              </a:rPr>
              <a:t>surat</a:t>
            </a:r>
            <a:r>
              <a:rPr lang="en-ID" sz="1400" spc="-5" dirty="0">
                <a:latin typeface="Segoe UI"/>
                <a:cs typeface="Segoe UI"/>
              </a:rPr>
              <a:t> </a:t>
            </a:r>
            <a:r>
              <a:rPr lang="en-ID" sz="1400" spc="-5" dirty="0" err="1">
                <a:latin typeface="Segoe UI"/>
                <a:cs typeface="Segoe UI"/>
              </a:rPr>
              <a:t>kabar</a:t>
            </a:r>
            <a:r>
              <a:rPr lang="en-ID" sz="1400" spc="-65" dirty="0">
                <a:latin typeface="Segoe UI"/>
                <a:cs typeface="Segoe UI"/>
              </a:rPr>
              <a:t> </a:t>
            </a:r>
            <a:r>
              <a:rPr lang="en-ID" sz="1400" spc="-5" dirty="0" err="1">
                <a:latin typeface="Segoe UI"/>
                <a:cs typeface="Segoe UI"/>
              </a:rPr>
              <a:t>lokal</a:t>
            </a:r>
            <a:r>
              <a:rPr lang="en-ID" sz="1400" spc="-5" dirty="0">
                <a:latin typeface="Segoe UI"/>
                <a:cs typeface="Segoe UI"/>
              </a:rPr>
              <a:t>.</a:t>
            </a:r>
            <a:endParaRPr lang="en-ID" sz="1400" dirty="0">
              <a:latin typeface="Segoe UI"/>
              <a:cs typeface="Segoe UI"/>
            </a:endParaRPr>
          </a:p>
          <a:p>
            <a:endParaRPr lang="en-ID" sz="1200" dirty="0">
              <a:latin typeface="Roboto" panose="02000000000000000000" pitchFamily="2" charset="0"/>
              <a:ea typeface="Roboto" panose="02000000000000000000" pitchFamily="2" charset="0"/>
            </a:endParaRPr>
          </a:p>
        </p:txBody>
      </p:sp>
      <p:sp>
        <p:nvSpPr>
          <p:cNvPr id="5" name="TextBox 4">
            <a:extLst>
              <a:ext uri="{FF2B5EF4-FFF2-40B4-BE49-F238E27FC236}">
                <a16:creationId xmlns="" xmlns:a16="http://schemas.microsoft.com/office/drawing/2014/main" id="{9C9A1C4B-74D4-1E53-59AE-8A319CAAF974}"/>
              </a:ext>
            </a:extLst>
          </p:cNvPr>
          <p:cNvSpPr txBox="1"/>
          <p:nvPr/>
        </p:nvSpPr>
        <p:spPr>
          <a:xfrm>
            <a:off x="7711018" y="2142218"/>
            <a:ext cx="3937517" cy="1600438"/>
          </a:xfrm>
          <a:prstGeom prst="rect">
            <a:avLst/>
          </a:prstGeom>
          <a:noFill/>
        </p:spPr>
        <p:txBody>
          <a:bodyPr wrap="square" rtlCol="0">
            <a:spAutoFit/>
          </a:bodyPr>
          <a:lstStyle/>
          <a:p>
            <a:pPr marL="12700" marR="5080" algn="just">
              <a:lnSpc>
                <a:spcPct val="120200"/>
              </a:lnSpc>
              <a:spcBef>
                <a:spcPts val="105"/>
              </a:spcBef>
            </a:pPr>
            <a:r>
              <a:rPr lang="en-ID" sz="1400" dirty="0" err="1">
                <a:latin typeface="Segoe UI"/>
                <a:cs typeface="Segoe UI"/>
              </a:rPr>
              <a:t>Menyampaikan</a:t>
            </a:r>
            <a:r>
              <a:rPr lang="en-ID" sz="1400" dirty="0">
                <a:latin typeface="Segoe UI"/>
                <a:cs typeface="Segoe UI"/>
              </a:rPr>
              <a:t> </a:t>
            </a:r>
            <a:r>
              <a:rPr lang="en-ID" sz="1400" spc="-10" dirty="0" err="1">
                <a:latin typeface="Segoe UI"/>
                <a:cs typeface="Segoe UI"/>
              </a:rPr>
              <a:t>kepada</a:t>
            </a:r>
            <a:r>
              <a:rPr lang="en-ID" sz="1400" spc="-10" dirty="0">
                <a:latin typeface="Segoe UI"/>
                <a:cs typeface="Segoe UI"/>
              </a:rPr>
              <a:t> </a:t>
            </a:r>
            <a:r>
              <a:rPr lang="en-ID" sz="1400" dirty="0" err="1">
                <a:latin typeface="Segoe UI"/>
                <a:cs typeface="Segoe UI"/>
              </a:rPr>
              <a:t>publik</a:t>
            </a:r>
            <a:r>
              <a:rPr lang="en-ID" sz="1400" spc="-140" dirty="0">
                <a:latin typeface="Segoe UI"/>
                <a:cs typeface="Segoe UI"/>
              </a:rPr>
              <a:t> </a:t>
            </a:r>
            <a:r>
              <a:rPr lang="en-ID" sz="1400" dirty="0" err="1">
                <a:latin typeface="Segoe UI"/>
                <a:cs typeface="Segoe UI"/>
              </a:rPr>
              <a:t>dokument</a:t>
            </a:r>
            <a:r>
              <a:rPr lang="en-ID" sz="1400" dirty="0">
                <a:latin typeface="Segoe UI"/>
                <a:cs typeface="Segoe UI"/>
              </a:rPr>
              <a:t>  </a:t>
            </a:r>
            <a:r>
              <a:rPr lang="en-ID" sz="1400" dirty="0" err="1">
                <a:latin typeface="Segoe UI"/>
                <a:cs typeface="Segoe UI"/>
              </a:rPr>
              <a:t>pelaksanaan</a:t>
            </a:r>
            <a:r>
              <a:rPr lang="en-ID" sz="1400" dirty="0">
                <a:latin typeface="Segoe UI"/>
                <a:cs typeface="Segoe UI"/>
              </a:rPr>
              <a:t> </a:t>
            </a:r>
            <a:r>
              <a:rPr lang="en-ID" sz="1400" spc="-10" dirty="0" err="1">
                <a:latin typeface="Segoe UI"/>
                <a:cs typeface="Segoe UI"/>
              </a:rPr>
              <a:t>kegiatan</a:t>
            </a:r>
            <a:r>
              <a:rPr lang="en-ID" sz="1400" spc="-10" dirty="0">
                <a:latin typeface="Segoe UI"/>
                <a:cs typeface="Segoe UI"/>
              </a:rPr>
              <a:t> </a:t>
            </a:r>
            <a:r>
              <a:rPr lang="en-ID" sz="1400" dirty="0">
                <a:latin typeface="Segoe UI"/>
                <a:cs typeface="Segoe UI"/>
              </a:rPr>
              <a:t>yang </a:t>
            </a:r>
            <a:r>
              <a:rPr lang="en-ID" sz="1400" spc="-10" dirty="0" err="1">
                <a:latin typeface="Segoe UI"/>
                <a:cs typeface="Segoe UI"/>
              </a:rPr>
              <a:t>telah</a:t>
            </a:r>
            <a:r>
              <a:rPr lang="en-ID" sz="1400" spc="-10" dirty="0">
                <a:latin typeface="Segoe UI"/>
                <a:cs typeface="Segoe UI"/>
              </a:rPr>
              <a:t> </a:t>
            </a:r>
            <a:r>
              <a:rPr lang="en-ID" sz="1400" dirty="0" err="1">
                <a:latin typeface="Segoe UI"/>
                <a:cs typeface="Segoe UI"/>
              </a:rPr>
              <a:t>dilaksa</a:t>
            </a:r>
            <a:r>
              <a:rPr lang="en-ID" sz="1400" dirty="0">
                <a:latin typeface="Segoe UI"/>
                <a:cs typeface="Segoe UI"/>
              </a:rPr>
              <a:t>  </a:t>
            </a:r>
            <a:r>
              <a:rPr lang="en-ID" sz="1400" spc="-5" dirty="0" err="1">
                <a:latin typeface="Segoe UI"/>
                <a:cs typeface="Segoe UI"/>
              </a:rPr>
              <a:t>instansi</a:t>
            </a:r>
            <a:r>
              <a:rPr lang="en-ID" sz="1400" spc="-5" dirty="0">
                <a:latin typeface="Segoe UI"/>
                <a:cs typeface="Segoe UI"/>
              </a:rPr>
              <a:t>/SKPD </a:t>
            </a:r>
            <a:r>
              <a:rPr lang="en-ID" sz="1400" i="1" spc="-5" dirty="0">
                <a:latin typeface="Segoe UI"/>
                <a:cs typeface="Segoe UI"/>
              </a:rPr>
              <a:t>(</a:t>
            </a:r>
            <a:r>
              <a:rPr lang="en-ID" sz="1400" i="1" spc="-5" dirty="0" err="1">
                <a:latin typeface="Segoe UI"/>
                <a:cs typeface="Segoe UI"/>
              </a:rPr>
              <a:t>prosiding</a:t>
            </a:r>
            <a:r>
              <a:rPr lang="en-ID" sz="1400" i="1" spc="-5" dirty="0">
                <a:latin typeface="Segoe UI"/>
                <a:cs typeface="Segoe UI"/>
              </a:rPr>
              <a:t> </a:t>
            </a:r>
            <a:r>
              <a:rPr lang="en-ID" sz="1400" i="1" spc="-5" dirty="0" err="1">
                <a:latin typeface="Segoe UI"/>
                <a:cs typeface="Segoe UI"/>
              </a:rPr>
              <a:t>kegiatan</a:t>
            </a:r>
            <a:r>
              <a:rPr lang="en-ID" sz="1400" i="1" spc="-5" dirty="0">
                <a:latin typeface="Segoe UI"/>
                <a:cs typeface="Segoe UI"/>
              </a:rPr>
              <a:t>) </a:t>
            </a:r>
            <a:r>
              <a:rPr lang="en-ID" sz="1400" dirty="0" err="1">
                <a:latin typeface="Segoe UI"/>
                <a:cs typeface="Segoe UI"/>
              </a:rPr>
              <a:t>dalam</a:t>
            </a:r>
            <a:r>
              <a:rPr lang="en-ID" sz="1400" dirty="0">
                <a:latin typeface="Segoe UI"/>
                <a:cs typeface="Segoe UI"/>
              </a:rPr>
              <a:t>  </a:t>
            </a:r>
            <a:r>
              <a:rPr lang="en-ID" sz="1400" spc="-5" dirty="0" err="1">
                <a:latin typeface="Segoe UI"/>
                <a:cs typeface="Segoe UI"/>
              </a:rPr>
              <a:t>bentuk</a:t>
            </a:r>
            <a:r>
              <a:rPr lang="en-ID" sz="1400" spc="-5" dirty="0">
                <a:latin typeface="Segoe UI"/>
                <a:cs typeface="Segoe UI"/>
              </a:rPr>
              <a:t> </a:t>
            </a:r>
            <a:r>
              <a:rPr lang="en-ID" sz="1400" dirty="0" err="1">
                <a:latin typeface="Segoe UI"/>
                <a:cs typeface="Segoe UI"/>
              </a:rPr>
              <a:t>narasi</a:t>
            </a:r>
            <a:r>
              <a:rPr lang="en-ID" sz="1400" dirty="0">
                <a:latin typeface="Segoe UI"/>
                <a:cs typeface="Segoe UI"/>
              </a:rPr>
              <a:t> yang </a:t>
            </a:r>
            <a:r>
              <a:rPr lang="en-ID" sz="1400" dirty="0" err="1">
                <a:latin typeface="Segoe UI"/>
                <a:cs typeface="Segoe UI"/>
              </a:rPr>
              <a:t>disertai</a:t>
            </a:r>
            <a:r>
              <a:rPr lang="en-ID" sz="1400" dirty="0">
                <a:latin typeface="Segoe UI"/>
                <a:cs typeface="Segoe UI"/>
              </a:rPr>
              <a:t> </a:t>
            </a:r>
            <a:r>
              <a:rPr lang="en-ID" sz="1400" dirty="0" err="1">
                <a:latin typeface="Segoe UI"/>
                <a:cs typeface="Segoe UI"/>
              </a:rPr>
              <a:t>dengan</a:t>
            </a:r>
            <a:r>
              <a:rPr lang="en-ID" sz="1400" dirty="0">
                <a:latin typeface="Segoe UI"/>
                <a:cs typeface="Segoe UI"/>
              </a:rPr>
              <a:t>  </a:t>
            </a:r>
            <a:r>
              <a:rPr lang="en-ID" sz="1400" dirty="0" err="1">
                <a:latin typeface="Segoe UI"/>
                <a:cs typeface="Segoe UI"/>
              </a:rPr>
              <a:t>dokumentasi</a:t>
            </a:r>
            <a:r>
              <a:rPr lang="en-ID" sz="1400" spc="-40" dirty="0">
                <a:latin typeface="Segoe UI"/>
                <a:cs typeface="Segoe UI"/>
              </a:rPr>
              <a:t> </a:t>
            </a:r>
            <a:r>
              <a:rPr lang="en-ID" sz="1400" spc="-5" dirty="0" err="1">
                <a:latin typeface="Segoe UI"/>
                <a:cs typeface="Segoe UI"/>
              </a:rPr>
              <a:t>foto</a:t>
            </a:r>
            <a:r>
              <a:rPr lang="en-ID" sz="1400" spc="-5" dirty="0">
                <a:latin typeface="Segoe UI"/>
                <a:cs typeface="Segoe UI"/>
              </a:rPr>
              <a:t>/video.</a:t>
            </a:r>
            <a:endParaRPr lang="en-ID" sz="1400" dirty="0">
              <a:latin typeface="Segoe UI"/>
              <a:cs typeface="Segoe UI"/>
            </a:endParaRPr>
          </a:p>
          <a:p>
            <a:pPr algn="r"/>
            <a:endParaRPr lang="en-ID" sz="1400" dirty="0">
              <a:latin typeface="Roboto" panose="02000000000000000000" pitchFamily="2" charset="0"/>
              <a:ea typeface="Roboto" panose="02000000000000000000" pitchFamily="2" charset="0"/>
            </a:endParaRPr>
          </a:p>
        </p:txBody>
      </p:sp>
      <p:sp>
        <p:nvSpPr>
          <p:cNvPr id="7" name="TextBox 6">
            <a:extLst>
              <a:ext uri="{FF2B5EF4-FFF2-40B4-BE49-F238E27FC236}">
                <a16:creationId xmlns="" xmlns:a16="http://schemas.microsoft.com/office/drawing/2014/main" id="{46DC33BD-BB00-F9AA-DB9C-5298EA228538}"/>
              </a:ext>
            </a:extLst>
          </p:cNvPr>
          <p:cNvSpPr txBox="1"/>
          <p:nvPr/>
        </p:nvSpPr>
        <p:spPr>
          <a:xfrm>
            <a:off x="7677509" y="3932068"/>
            <a:ext cx="3899140" cy="1858970"/>
          </a:xfrm>
          <a:prstGeom prst="rect">
            <a:avLst/>
          </a:prstGeom>
          <a:noFill/>
        </p:spPr>
        <p:txBody>
          <a:bodyPr wrap="square" rtlCol="0">
            <a:spAutoFit/>
          </a:bodyPr>
          <a:lstStyle/>
          <a:p>
            <a:pPr marL="12700" marR="5080" algn="just">
              <a:lnSpc>
                <a:spcPct val="120100"/>
              </a:lnSpc>
              <a:spcBef>
                <a:spcPts val="100"/>
              </a:spcBef>
            </a:pPr>
            <a:r>
              <a:rPr lang="en-ID" sz="1400" spc="-5" dirty="0" err="1">
                <a:latin typeface="Segoe UI"/>
                <a:cs typeface="Segoe UI"/>
              </a:rPr>
              <a:t>Merupakan</a:t>
            </a:r>
            <a:r>
              <a:rPr lang="en-ID" sz="1400" spc="-5" dirty="0">
                <a:latin typeface="Segoe UI"/>
                <a:cs typeface="Segoe UI"/>
              </a:rPr>
              <a:t> </a:t>
            </a:r>
            <a:r>
              <a:rPr lang="en-ID" sz="1400" spc="-5" dirty="0" err="1">
                <a:latin typeface="Segoe UI"/>
                <a:cs typeface="Segoe UI"/>
              </a:rPr>
              <a:t>fitur</a:t>
            </a:r>
            <a:r>
              <a:rPr lang="en-ID" sz="1400" spc="-5" dirty="0">
                <a:latin typeface="Segoe UI"/>
                <a:cs typeface="Segoe UI"/>
              </a:rPr>
              <a:t> pada situs </a:t>
            </a:r>
            <a:r>
              <a:rPr lang="en-ID" sz="1400" dirty="0">
                <a:latin typeface="Segoe UI"/>
                <a:cs typeface="Segoe UI"/>
              </a:rPr>
              <a:t>web yang  </a:t>
            </a:r>
            <a:r>
              <a:rPr lang="en-ID" sz="1400" spc="-5" dirty="0" err="1">
                <a:latin typeface="Segoe UI"/>
                <a:cs typeface="Segoe UI"/>
              </a:rPr>
              <a:t>dapat</a:t>
            </a:r>
            <a:r>
              <a:rPr lang="en-ID" sz="1400" spc="-5" dirty="0">
                <a:latin typeface="Segoe UI"/>
                <a:cs typeface="Segoe UI"/>
              </a:rPr>
              <a:t> </a:t>
            </a:r>
            <a:r>
              <a:rPr lang="en-ID" sz="1400" dirty="0" err="1">
                <a:latin typeface="Segoe UI"/>
                <a:cs typeface="Segoe UI"/>
              </a:rPr>
              <a:t>digunakan</a:t>
            </a:r>
            <a:r>
              <a:rPr lang="en-ID" sz="1400" dirty="0">
                <a:latin typeface="Segoe UI"/>
                <a:cs typeface="Segoe UI"/>
              </a:rPr>
              <a:t> oleh </a:t>
            </a:r>
            <a:r>
              <a:rPr lang="en-ID" sz="1400" dirty="0" err="1">
                <a:latin typeface="Segoe UI"/>
                <a:cs typeface="Segoe UI"/>
              </a:rPr>
              <a:t>pengguna</a:t>
            </a:r>
            <a:r>
              <a:rPr lang="en-ID" sz="1400" spc="-5" dirty="0">
                <a:latin typeface="Segoe UI"/>
                <a:cs typeface="Segoe UI"/>
              </a:rPr>
              <a:t> </a:t>
            </a:r>
            <a:r>
              <a:rPr lang="en-ID" sz="1400" spc="-5" dirty="0" err="1">
                <a:latin typeface="Segoe UI"/>
                <a:cs typeface="Segoe UI"/>
              </a:rPr>
              <a:t>untuk</a:t>
            </a:r>
            <a:r>
              <a:rPr lang="en-ID" sz="1400" spc="-5" dirty="0">
                <a:latin typeface="Segoe UI"/>
                <a:cs typeface="Segoe UI"/>
              </a:rPr>
              <a:t> </a:t>
            </a:r>
            <a:r>
              <a:rPr lang="en-ID" sz="1400" dirty="0" err="1">
                <a:latin typeface="Segoe UI"/>
                <a:cs typeface="Segoe UI"/>
              </a:rPr>
              <a:t>menyampaikan</a:t>
            </a:r>
            <a:r>
              <a:rPr lang="en-ID" sz="1400" dirty="0">
                <a:latin typeface="Segoe UI"/>
                <a:cs typeface="Segoe UI"/>
              </a:rPr>
              <a:t>  </a:t>
            </a:r>
            <a:r>
              <a:rPr lang="en-ID" sz="1400" dirty="0" err="1">
                <a:latin typeface="Segoe UI"/>
                <a:cs typeface="Segoe UI"/>
              </a:rPr>
              <a:t>masukkan</a:t>
            </a:r>
            <a:r>
              <a:rPr lang="en-ID" sz="1400" dirty="0">
                <a:latin typeface="Segoe UI"/>
                <a:cs typeface="Segoe UI"/>
              </a:rPr>
              <a:t> </a:t>
            </a:r>
            <a:r>
              <a:rPr lang="en-ID" sz="1400" spc="-10" dirty="0" err="1">
                <a:latin typeface="Segoe UI"/>
                <a:cs typeface="Segoe UI"/>
              </a:rPr>
              <a:t>kepada</a:t>
            </a:r>
            <a:r>
              <a:rPr lang="en-ID" sz="1400" spc="-10" dirty="0">
                <a:latin typeface="Segoe UI"/>
                <a:cs typeface="Segoe UI"/>
              </a:rPr>
              <a:t> </a:t>
            </a:r>
            <a:r>
              <a:rPr lang="en-ID" sz="1400" dirty="0" err="1">
                <a:latin typeface="Segoe UI"/>
                <a:cs typeface="Segoe UI"/>
              </a:rPr>
              <a:t>pengelola</a:t>
            </a:r>
            <a:r>
              <a:rPr lang="en-ID" sz="1400" dirty="0">
                <a:latin typeface="Segoe UI"/>
                <a:cs typeface="Segoe UI"/>
              </a:rPr>
              <a:t> </a:t>
            </a:r>
            <a:r>
              <a:rPr lang="en-ID" sz="1400" spc="-5" dirty="0">
                <a:latin typeface="Segoe UI"/>
                <a:cs typeface="Segoe UI"/>
              </a:rPr>
              <a:t>situs</a:t>
            </a:r>
            <a:r>
              <a:rPr lang="en-ID" sz="1400" spc="-165" dirty="0">
                <a:latin typeface="Segoe UI"/>
                <a:cs typeface="Segoe UI"/>
              </a:rPr>
              <a:t> </a:t>
            </a:r>
            <a:r>
              <a:rPr lang="en-ID" sz="1400" dirty="0">
                <a:latin typeface="Segoe UI"/>
                <a:cs typeface="Segoe UI"/>
              </a:rPr>
              <a:t>web.  </a:t>
            </a:r>
            <a:r>
              <a:rPr lang="en-ID" sz="1400" spc="-5" dirty="0">
                <a:latin typeface="Segoe UI"/>
                <a:cs typeface="Segoe UI"/>
              </a:rPr>
              <a:t>Fitur </a:t>
            </a:r>
            <a:r>
              <a:rPr lang="en-ID" sz="1400" dirty="0" err="1">
                <a:latin typeface="Segoe UI"/>
                <a:cs typeface="Segoe UI"/>
              </a:rPr>
              <a:t>ini</a:t>
            </a:r>
            <a:r>
              <a:rPr lang="en-ID" sz="1400" dirty="0">
                <a:latin typeface="Segoe UI"/>
                <a:cs typeface="Segoe UI"/>
              </a:rPr>
              <a:t> </a:t>
            </a:r>
            <a:r>
              <a:rPr lang="en-ID" sz="1400" spc="-5" dirty="0" err="1">
                <a:latin typeface="Segoe UI"/>
                <a:cs typeface="Segoe UI"/>
              </a:rPr>
              <a:t>dapat</a:t>
            </a:r>
            <a:r>
              <a:rPr lang="en-ID" sz="1400" spc="-5" dirty="0">
                <a:latin typeface="Segoe UI"/>
                <a:cs typeface="Segoe UI"/>
              </a:rPr>
              <a:t> juga </a:t>
            </a:r>
            <a:r>
              <a:rPr lang="en-ID" sz="1400" spc="-5" dirty="0" err="1">
                <a:latin typeface="Segoe UI"/>
                <a:cs typeface="Segoe UI"/>
              </a:rPr>
              <a:t>merupakan</a:t>
            </a:r>
            <a:r>
              <a:rPr lang="en-ID" sz="1400" spc="-5" dirty="0">
                <a:latin typeface="Segoe UI"/>
                <a:cs typeface="Segoe UI"/>
              </a:rPr>
              <a:t> </a:t>
            </a:r>
            <a:r>
              <a:rPr lang="en-ID" sz="1400" spc="-5" dirty="0" err="1">
                <a:latin typeface="Segoe UI"/>
                <a:cs typeface="Segoe UI"/>
              </a:rPr>
              <a:t>tahap</a:t>
            </a:r>
            <a:r>
              <a:rPr lang="en-ID" sz="1400" spc="-5" dirty="0">
                <a:latin typeface="Segoe UI"/>
                <a:cs typeface="Segoe UI"/>
              </a:rPr>
              <a:t>  </a:t>
            </a:r>
            <a:r>
              <a:rPr lang="en-ID" sz="1400" dirty="0" err="1">
                <a:latin typeface="Segoe UI"/>
                <a:cs typeface="Segoe UI"/>
              </a:rPr>
              <a:t>awal</a:t>
            </a:r>
            <a:r>
              <a:rPr lang="en-ID" sz="1400" dirty="0">
                <a:latin typeface="Segoe UI"/>
                <a:cs typeface="Segoe UI"/>
              </a:rPr>
              <a:t> </a:t>
            </a:r>
            <a:r>
              <a:rPr lang="en-ID" sz="1400" spc="-5" dirty="0" err="1">
                <a:latin typeface="Segoe UI"/>
                <a:cs typeface="Segoe UI"/>
              </a:rPr>
              <a:t>dari</a:t>
            </a:r>
            <a:r>
              <a:rPr lang="en-ID" sz="1400" spc="-5" dirty="0">
                <a:latin typeface="Segoe UI"/>
                <a:cs typeface="Segoe UI"/>
              </a:rPr>
              <a:t> </a:t>
            </a:r>
            <a:r>
              <a:rPr lang="en-ID" sz="1400" spc="-5" dirty="0" err="1">
                <a:latin typeface="Segoe UI"/>
                <a:cs typeface="Segoe UI"/>
              </a:rPr>
              <a:t>bentuk</a:t>
            </a:r>
            <a:r>
              <a:rPr lang="en-ID" sz="1400" spc="-5" dirty="0">
                <a:latin typeface="Segoe UI"/>
                <a:cs typeface="Segoe UI"/>
              </a:rPr>
              <a:t> </a:t>
            </a:r>
            <a:r>
              <a:rPr lang="en-ID" sz="1400" dirty="0" err="1">
                <a:latin typeface="Segoe UI"/>
                <a:cs typeface="Segoe UI"/>
              </a:rPr>
              <a:t>pengaduan</a:t>
            </a:r>
            <a:r>
              <a:rPr lang="en-ID" sz="1400" dirty="0">
                <a:latin typeface="Segoe UI"/>
                <a:cs typeface="Segoe UI"/>
              </a:rPr>
              <a:t>  </a:t>
            </a:r>
            <a:r>
              <a:rPr lang="en-ID" sz="1400" dirty="0" err="1">
                <a:latin typeface="Segoe UI"/>
                <a:cs typeface="Segoe UI"/>
              </a:rPr>
              <a:t>masyarakat</a:t>
            </a:r>
            <a:r>
              <a:rPr lang="en-ID" sz="1400" dirty="0">
                <a:latin typeface="Segoe UI"/>
                <a:cs typeface="Segoe UI"/>
              </a:rPr>
              <a:t> </a:t>
            </a:r>
            <a:r>
              <a:rPr lang="en-ID" sz="1400" dirty="0" err="1">
                <a:latin typeface="Segoe UI"/>
                <a:cs typeface="Segoe UI"/>
              </a:rPr>
              <a:t>melalui</a:t>
            </a:r>
            <a:r>
              <a:rPr lang="en-ID" sz="1400" dirty="0">
                <a:latin typeface="Segoe UI"/>
                <a:cs typeface="Segoe UI"/>
              </a:rPr>
              <a:t> </a:t>
            </a:r>
            <a:r>
              <a:rPr lang="en-ID" sz="1400" spc="-5" dirty="0">
                <a:latin typeface="Segoe UI"/>
                <a:cs typeface="Segoe UI"/>
              </a:rPr>
              <a:t>situs</a:t>
            </a:r>
            <a:r>
              <a:rPr lang="en-ID" sz="1400" spc="-85" dirty="0">
                <a:latin typeface="Segoe UI"/>
                <a:cs typeface="Segoe UI"/>
              </a:rPr>
              <a:t> </a:t>
            </a:r>
            <a:r>
              <a:rPr lang="en-ID" sz="1400" dirty="0">
                <a:latin typeface="Segoe UI"/>
                <a:cs typeface="Segoe UI"/>
              </a:rPr>
              <a:t>web.</a:t>
            </a:r>
          </a:p>
          <a:p>
            <a:pPr algn="r"/>
            <a:endParaRPr lang="en-ID" sz="1400" dirty="0">
              <a:latin typeface="Roboto" panose="02000000000000000000" pitchFamily="2" charset="0"/>
              <a:ea typeface="Roboto" panose="02000000000000000000" pitchFamily="2" charset="0"/>
            </a:endParaRPr>
          </a:p>
        </p:txBody>
      </p:sp>
      <p:sp>
        <p:nvSpPr>
          <p:cNvPr id="9" name="TextBox 8">
            <a:extLst>
              <a:ext uri="{FF2B5EF4-FFF2-40B4-BE49-F238E27FC236}">
                <a16:creationId xmlns="" xmlns:a16="http://schemas.microsoft.com/office/drawing/2014/main" id="{C219DE78-C9B3-0608-BED2-4FCC69AC5A01}"/>
              </a:ext>
            </a:extLst>
          </p:cNvPr>
          <p:cNvSpPr txBox="1"/>
          <p:nvPr/>
        </p:nvSpPr>
        <p:spPr>
          <a:xfrm>
            <a:off x="611945" y="3952463"/>
            <a:ext cx="4184012" cy="1361014"/>
          </a:xfrm>
          <a:prstGeom prst="rect">
            <a:avLst/>
          </a:prstGeom>
          <a:noFill/>
        </p:spPr>
        <p:txBody>
          <a:bodyPr wrap="square" rtlCol="0">
            <a:spAutoFit/>
          </a:bodyPr>
          <a:lstStyle/>
          <a:p>
            <a:pPr marL="12700" marR="5080" algn="just">
              <a:lnSpc>
                <a:spcPct val="120000"/>
              </a:lnSpc>
              <a:spcBef>
                <a:spcPts val="100"/>
              </a:spcBef>
            </a:pPr>
            <a:r>
              <a:rPr lang="en-ID" sz="1400" spc="-5" dirty="0" err="1">
                <a:latin typeface="Segoe UI"/>
                <a:cs typeface="Segoe UI"/>
              </a:rPr>
              <a:t>Merupakan</a:t>
            </a:r>
            <a:r>
              <a:rPr lang="en-ID" sz="1400" spc="-5" dirty="0">
                <a:latin typeface="Segoe UI"/>
                <a:cs typeface="Segoe UI"/>
              </a:rPr>
              <a:t> </a:t>
            </a:r>
            <a:r>
              <a:rPr lang="en-ID" sz="1400" spc="-5" dirty="0" err="1">
                <a:latin typeface="Segoe UI"/>
                <a:cs typeface="Segoe UI"/>
              </a:rPr>
              <a:t>fitur</a:t>
            </a:r>
            <a:r>
              <a:rPr lang="en-ID" sz="1400" spc="-5" dirty="0">
                <a:latin typeface="Segoe UI"/>
                <a:cs typeface="Segoe UI"/>
              </a:rPr>
              <a:t> pada </a:t>
            </a:r>
            <a:r>
              <a:rPr lang="en-ID" sz="1400" dirty="0">
                <a:latin typeface="Segoe UI"/>
                <a:cs typeface="Segoe UI"/>
              </a:rPr>
              <a:t>web yang  </a:t>
            </a:r>
            <a:r>
              <a:rPr lang="en-ID" sz="1400" spc="-5" dirty="0" err="1">
                <a:latin typeface="Segoe UI"/>
                <a:cs typeface="Segoe UI"/>
              </a:rPr>
              <a:t>dapat</a:t>
            </a:r>
            <a:r>
              <a:rPr lang="en-ID" sz="1400" spc="-5" dirty="0">
                <a:latin typeface="Segoe UI"/>
                <a:cs typeface="Segoe UI"/>
              </a:rPr>
              <a:t> </a:t>
            </a:r>
            <a:r>
              <a:rPr lang="en-ID" sz="1400" dirty="0" err="1">
                <a:latin typeface="Segoe UI"/>
                <a:cs typeface="Segoe UI"/>
              </a:rPr>
              <a:t>digunakan</a:t>
            </a:r>
            <a:r>
              <a:rPr lang="en-ID" sz="1400" dirty="0">
                <a:latin typeface="Segoe UI"/>
                <a:cs typeface="Segoe UI"/>
              </a:rPr>
              <a:t> oleh </a:t>
            </a:r>
            <a:r>
              <a:rPr lang="en-ID" sz="1400" dirty="0" err="1">
                <a:latin typeface="Segoe UI"/>
                <a:cs typeface="Segoe UI"/>
              </a:rPr>
              <a:t>pengguna</a:t>
            </a:r>
            <a:r>
              <a:rPr lang="en-ID" sz="1400" dirty="0">
                <a:latin typeface="Segoe UI"/>
                <a:cs typeface="Segoe UI"/>
              </a:rPr>
              <a:t> </a:t>
            </a:r>
            <a:r>
              <a:rPr lang="en-ID" sz="1400" spc="-5" dirty="0" err="1">
                <a:latin typeface="Segoe UI"/>
                <a:cs typeface="Segoe UI"/>
              </a:rPr>
              <a:t>untuk</a:t>
            </a:r>
            <a:r>
              <a:rPr lang="en-ID" sz="1400" spc="-5" dirty="0">
                <a:latin typeface="Segoe UI"/>
                <a:cs typeface="Segoe UI"/>
              </a:rPr>
              <a:t> </a:t>
            </a:r>
            <a:r>
              <a:rPr lang="en-ID" sz="1400" spc="5" dirty="0" err="1">
                <a:latin typeface="Segoe UI"/>
                <a:cs typeface="Segoe UI"/>
              </a:rPr>
              <a:t>bertukar</a:t>
            </a:r>
            <a:r>
              <a:rPr lang="en-ID" sz="1400" spc="5" dirty="0">
                <a:latin typeface="Segoe UI"/>
                <a:cs typeface="Segoe UI"/>
              </a:rPr>
              <a:t> </a:t>
            </a:r>
            <a:r>
              <a:rPr lang="en-ID" sz="1400" spc="-5" dirty="0" err="1">
                <a:latin typeface="Segoe UI"/>
                <a:cs typeface="Segoe UI"/>
              </a:rPr>
              <a:t>informasi</a:t>
            </a:r>
            <a:r>
              <a:rPr lang="en-ID" sz="1400" spc="-5" dirty="0">
                <a:latin typeface="Segoe UI"/>
                <a:cs typeface="Segoe UI"/>
              </a:rPr>
              <a:t>  </a:t>
            </a:r>
            <a:r>
              <a:rPr lang="en-ID" sz="1400" dirty="0" err="1">
                <a:latin typeface="Segoe UI"/>
                <a:cs typeface="Segoe UI"/>
              </a:rPr>
              <a:t>antar</a:t>
            </a:r>
            <a:r>
              <a:rPr lang="en-ID" sz="1400" dirty="0">
                <a:latin typeface="Segoe UI"/>
                <a:cs typeface="Segoe UI"/>
              </a:rPr>
              <a:t> </a:t>
            </a:r>
            <a:r>
              <a:rPr lang="en-ID" sz="1400" dirty="0" err="1">
                <a:latin typeface="Segoe UI"/>
                <a:cs typeface="Segoe UI"/>
              </a:rPr>
              <a:t>pengguna</a:t>
            </a:r>
            <a:r>
              <a:rPr lang="en-ID" sz="1400" dirty="0">
                <a:latin typeface="Segoe UI"/>
                <a:cs typeface="Segoe UI"/>
              </a:rPr>
              <a:t> </a:t>
            </a:r>
            <a:r>
              <a:rPr lang="en-ID" sz="1400" spc="-5" dirty="0" err="1">
                <a:latin typeface="Segoe UI"/>
                <a:cs typeface="Segoe UI"/>
              </a:rPr>
              <a:t>ataupun</a:t>
            </a:r>
            <a:r>
              <a:rPr lang="en-ID" sz="1400" spc="-5" dirty="0">
                <a:latin typeface="Segoe UI"/>
                <a:cs typeface="Segoe UI"/>
              </a:rPr>
              <a:t> </a:t>
            </a:r>
            <a:r>
              <a:rPr lang="en-ID" sz="1400" dirty="0" err="1">
                <a:latin typeface="Segoe UI"/>
                <a:cs typeface="Segoe UI"/>
              </a:rPr>
              <a:t>dengan</a:t>
            </a:r>
            <a:r>
              <a:rPr lang="en-ID" sz="1400" dirty="0">
                <a:latin typeface="Segoe UI"/>
                <a:cs typeface="Segoe UI"/>
              </a:rPr>
              <a:t>  </a:t>
            </a:r>
            <a:r>
              <a:rPr lang="en-ID" sz="1400" dirty="0" err="1">
                <a:latin typeface="Segoe UI"/>
                <a:cs typeface="Segoe UI"/>
              </a:rPr>
              <a:t>pengelola</a:t>
            </a:r>
            <a:r>
              <a:rPr lang="en-ID" sz="1400" dirty="0">
                <a:latin typeface="Segoe UI"/>
                <a:cs typeface="Segoe UI"/>
              </a:rPr>
              <a:t> web. </a:t>
            </a:r>
            <a:r>
              <a:rPr lang="en-ID" sz="1400" spc="-5" dirty="0">
                <a:latin typeface="Segoe UI"/>
                <a:cs typeface="Segoe UI"/>
              </a:rPr>
              <a:t>Forum </a:t>
            </a:r>
            <a:r>
              <a:rPr lang="en-ID" sz="1400" dirty="0" err="1">
                <a:latin typeface="Segoe UI"/>
                <a:cs typeface="Segoe UI"/>
              </a:rPr>
              <a:t>diskusi</a:t>
            </a:r>
            <a:r>
              <a:rPr lang="en-ID" sz="1400" dirty="0">
                <a:latin typeface="Segoe UI"/>
                <a:cs typeface="Segoe UI"/>
              </a:rPr>
              <a:t>  </a:t>
            </a:r>
            <a:r>
              <a:rPr lang="en-ID" sz="1400" spc="-5" dirty="0" err="1">
                <a:latin typeface="Segoe UI"/>
                <a:cs typeface="Segoe UI"/>
              </a:rPr>
              <a:t>dapat</a:t>
            </a:r>
            <a:r>
              <a:rPr lang="en-ID" sz="1400" spc="-5" dirty="0">
                <a:latin typeface="Segoe UI"/>
                <a:cs typeface="Segoe UI"/>
              </a:rPr>
              <a:t> </a:t>
            </a:r>
            <a:r>
              <a:rPr lang="en-ID" sz="1400" spc="-5" dirty="0" err="1">
                <a:latin typeface="Segoe UI"/>
                <a:cs typeface="Segoe UI"/>
              </a:rPr>
              <a:t>dikelompokkan</a:t>
            </a:r>
            <a:r>
              <a:rPr lang="en-ID" sz="1400" spc="-5" dirty="0">
                <a:latin typeface="Segoe UI"/>
                <a:cs typeface="Segoe UI"/>
              </a:rPr>
              <a:t> </a:t>
            </a:r>
            <a:r>
              <a:rPr lang="en-ID" sz="1400" dirty="0" err="1">
                <a:latin typeface="Segoe UI"/>
                <a:cs typeface="Segoe UI"/>
              </a:rPr>
              <a:t>dalam</a:t>
            </a:r>
            <a:r>
              <a:rPr lang="en-ID" sz="1400" spc="-80" dirty="0">
                <a:latin typeface="Segoe UI"/>
                <a:cs typeface="Segoe UI"/>
              </a:rPr>
              <a:t> </a:t>
            </a:r>
            <a:r>
              <a:rPr lang="en-ID" sz="1400" spc="-5" dirty="0" err="1">
                <a:latin typeface="Segoe UI"/>
                <a:cs typeface="Segoe UI"/>
              </a:rPr>
              <a:t>beberapa</a:t>
            </a:r>
            <a:r>
              <a:rPr lang="en-ID" sz="1400" spc="-5" dirty="0">
                <a:latin typeface="Segoe UI"/>
                <a:cs typeface="Segoe UI"/>
              </a:rPr>
              <a:t>  </a:t>
            </a:r>
            <a:r>
              <a:rPr lang="en-ID" sz="1400" dirty="0">
                <a:latin typeface="Segoe UI"/>
                <a:cs typeface="Segoe UI"/>
              </a:rPr>
              <a:t>forum </a:t>
            </a:r>
            <a:r>
              <a:rPr lang="en-ID" sz="1400" spc="-5" dirty="0" err="1">
                <a:latin typeface="Segoe UI"/>
                <a:cs typeface="Segoe UI"/>
              </a:rPr>
              <a:t>sesuai</a:t>
            </a:r>
            <a:r>
              <a:rPr lang="en-ID" sz="1400" spc="-5" dirty="0">
                <a:latin typeface="Segoe UI"/>
                <a:cs typeface="Segoe UI"/>
              </a:rPr>
              <a:t> </a:t>
            </a:r>
            <a:r>
              <a:rPr lang="en-ID" sz="1400" dirty="0" err="1">
                <a:latin typeface="Segoe UI"/>
                <a:cs typeface="Segoe UI"/>
              </a:rPr>
              <a:t>dengan</a:t>
            </a:r>
            <a:r>
              <a:rPr lang="en-ID" sz="1400" dirty="0">
                <a:latin typeface="Segoe UI"/>
                <a:cs typeface="Segoe UI"/>
              </a:rPr>
              <a:t> </a:t>
            </a:r>
            <a:r>
              <a:rPr lang="en-ID" sz="1400" spc="-10" dirty="0" err="1">
                <a:latin typeface="Segoe UI"/>
                <a:cs typeface="Segoe UI"/>
              </a:rPr>
              <a:t>topik</a:t>
            </a:r>
            <a:r>
              <a:rPr lang="en-ID" sz="1400" spc="-10" dirty="0">
                <a:latin typeface="Segoe UI"/>
                <a:cs typeface="Segoe UI"/>
              </a:rPr>
              <a:t>  </a:t>
            </a:r>
            <a:r>
              <a:rPr lang="en-ID" sz="1400" spc="-5" dirty="0" err="1">
                <a:latin typeface="Segoe UI"/>
                <a:cs typeface="Segoe UI"/>
              </a:rPr>
              <a:t>chating</a:t>
            </a:r>
            <a:r>
              <a:rPr lang="en-ID" sz="1400" spc="-5" dirty="0">
                <a:latin typeface="Segoe UI"/>
                <a:cs typeface="Segoe UI"/>
              </a:rPr>
              <a:t>/</a:t>
            </a:r>
            <a:r>
              <a:rPr lang="en-ID" sz="1400" spc="-5" dirty="0" err="1">
                <a:latin typeface="Segoe UI"/>
                <a:cs typeface="Segoe UI"/>
              </a:rPr>
              <a:t>diskusi</a:t>
            </a:r>
            <a:r>
              <a:rPr lang="en-ID" sz="1400" spc="-5" dirty="0">
                <a:latin typeface="Segoe UI"/>
                <a:cs typeface="Segoe UI"/>
              </a:rPr>
              <a:t>.</a:t>
            </a:r>
            <a:endParaRPr lang="en-ID" sz="1400" dirty="0">
              <a:latin typeface="Segoe UI"/>
              <a:cs typeface="Segoe UI"/>
            </a:endParaRPr>
          </a:p>
        </p:txBody>
      </p:sp>
      <p:sp>
        <p:nvSpPr>
          <p:cNvPr id="6" name="Google Shape;711;p29">
            <a:extLst>
              <a:ext uri="{FF2B5EF4-FFF2-40B4-BE49-F238E27FC236}">
                <a16:creationId xmlns="" xmlns:a16="http://schemas.microsoft.com/office/drawing/2014/main" id="{EFCC577B-B4FA-C9FF-582B-BD55E699B160}"/>
              </a:ext>
            </a:extLst>
          </p:cNvPr>
          <p:cNvSpPr txBox="1">
            <a:spLocks/>
          </p:cNvSpPr>
          <p:nvPr/>
        </p:nvSpPr>
        <p:spPr>
          <a:xfrm>
            <a:off x="1218450" y="468123"/>
            <a:ext cx="9755100" cy="715500"/>
          </a:xfrm>
          <a:prstGeom prst="rect">
            <a:avLst/>
          </a:prstGeom>
        </p:spPr>
        <p:txBody>
          <a:bodyPr spcFirstLastPara="1" vert="horz" wrap="square" lIns="121900" tIns="121900" rIns="121900" bIns="121900" rtlCol="0" anchor="t" anchorCtr="0">
            <a:noAutofit/>
          </a:bodyPr>
          <a:lstStyle>
            <a:lvl1pPr marL="0" marR="0" lvl="0" indent="0" algn="l" defTabSz="914400" rtl="0" eaLnBrk="1" latinLnBrk="0" hangingPunct="1">
              <a:lnSpc>
                <a:spcPct val="100000"/>
              </a:lnSpc>
              <a:spcBef>
                <a:spcPts val="0"/>
              </a:spcBef>
              <a:spcAft>
                <a:spcPts val="0"/>
              </a:spcAft>
              <a:buClr>
                <a:schemeClr val="dk1"/>
              </a:buClr>
              <a:buSzPts val="4000"/>
              <a:buFont typeface="Aldrich"/>
              <a:buNone/>
              <a:defRPr sz="4400" kern="1200">
                <a:solidFill>
                  <a:schemeClr val="tx1"/>
                </a:solidFill>
                <a:latin typeface="+mj-lt"/>
                <a:ea typeface="+mj-ea"/>
                <a:cs typeface="+mj-cs"/>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pPr algn="ctr"/>
            <a:r>
              <a:rPr lang="en-ID" sz="3600" b="1" dirty="0" err="1">
                <a:latin typeface="Roboto" panose="02000000000000000000" pitchFamily="2" charset="0"/>
                <a:ea typeface="Roboto" panose="02000000000000000000" pitchFamily="2" charset="0"/>
              </a:rPr>
              <a:t>Menentukan</a:t>
            </a:r>
            <a:r>
              <a:rPr lang="en-ID" sz="3600" b="1" dirty="0">
                <a:latin typeface="Roboto" panose="02000000000000000000" pitchFamily="2" charset="0"/>
                <a:ea typeface="Roboto" panose="02000000000000000000" pitchFamily="2" charset="0"/>
              </a:rPr>
              <a:t> Isi/Content</a:t>
            </a:r>
          </a:p>
        </p:txBody>
      </p:sp>
      <p:sp>
        <p:nvSpPr>
          <p:cNvPr id="8" name="TextBox 7">
            <a:extLst>
              <a:ext uri="{FF2B5EF4-FFF2-40B4-BE49-F238E27FC236}">
                <a16:creationId xmlns="" xmlns:a16="http://schemas.microsoft.com/office/drawing/2014/main" id="{D2002FE6-E3A1-D018-547C-C5493C2C5D8B}"/>
              </a:ext>
            </a:extLst>
          </p:cNvPr>
          <p:cNvSpPr txBox="1"/>
          <p:nvPr/>
        </p:nvSpPr>
        <p:spPr>
          <a:xfrm>
            <a:off x="2469847" y="1047593"/>
            <a:ext cx="7252306" cy="338554"/>
          </a:xfrm>
          <a:prstGeom prst="rect">
            <a:avLst/>
          </a:prstGeom>
          <a:noFill/>
        </p:spPr>
        <p:txBody>
          <a:bodyPr wrap="none" rtlCol="0">
            <a:spAutoFit/>
          </a:bodyPr>
          <a:lstStyle/>
          <a:p>
            <a:pPr algn="ctr"/>
            <a:r>
              <a:rPr lang="en-US" sz="1600" dirty="0">
                <a:latin typeface="Roboto" panose="02000000000000000000" pitchFamily="2" charset="0"/>
                <a:ea typeface="Roboto" panose="02000000000000000000" pitchFamily="2" charset="0"/>
              </a:rPr>
              <a:t>Minimum </a:t>
            </a:r>
            <a:r>
              <a:rPr lang="en-US" sz="1600" dirty="0" err="1">
                <a:latin typeface="Roboto" panose="02000000000000000000" pitchFamily="2" charset="0"/>
                <a:ea typeface="Roboto" panose="02000000000000000000" pitchFamily="2" charset="0"/>
              </a:rPr>
              <a:t>isi</a:t>
            </a:r>
            <a:r>
              <a:rPr lang="en-US" sz="1600" dirty="0">
                <a:latin typeface="Roboto" panose="02000000000000000000" pitchFamily="2" charset="0"/>
                <a:ea typeface="Roboto" panose="02000000000000000000" pitchFamily="2" charset="0"/>
              </a:rPr>
              <a:t> (Content) </a:t>
            </a:r>
            <a:r>
              <a:rPr lang="en-US" sz="1600" dirty="0" err="1">
                <a:latin typeface="Roboto" panose="02000000000000000000" pitchFamily="2" charset="0"/>
                <a:ea typeface="Roboto" panose="02000000000000000000" pitchFamily="2" charset="0"/>
              </a:rPr>
              <a:t>dalam</a:t>
            </a:r>
            <a:r>
              <a:rPr lang="en-US" sz="1600" dirty="0">
                <a:latin typeface="Roboto" panose="02000000000000000000" pitchFamily="2" charset="0"/>
                <a:ea typeface="Roboto" panose="02000000000000000000" pitchFamily="2" charset="0"/>
              </a:rPr>
              <a:t> situs web </a:t>
            </a:r>
            <a:r>
              <a:rPr lang="en-US" sz="1600" dirty="0" err="1">
                <a:latin typeface="Roboto" panose="02000000000000000000" pitchFamily="2" charset="0"/>
                <a:ea typeface="Roboto" panose="02000000000000000000" pitchFamily="2" charset="0"/>
              </a:rPr>
              <a:t>instansi</a:t>
            </a:r>
            <a:r>
              <a:rPr lang="en-US" sz="1600" dirty="0">
                <a:latin typeface="Roboto" panose="02000000000000000000" pitchFamily="2" charset="0"/>
                <a:ea typeface="Roboto" panose="02000000000000000000" pitchFamily="2" charset="0"/>
              </a:rPr>
              <a:t>/SKPD </a:t>
            </a:r>
            <a:r>
              <a:rPr lang="en-US" sz="1600" dirty="0" err="1">
                <a:latin typeface="Roboto" panose="02000000000000000000" pitchFamily="2" charset="0"/>
                <a:ea typeface="Roboto" panose="02000000000000000000" pitchFamily="2" charset="0"/>
              </a:rPr>
              <a:t>adalah</a:t>
            </a:r>
            <a:r>
              <a:rPr lang="en-US" sz="1600" dirty="0">
                <a:latin typeface="Roboto" panose="02000000000000000000" pitchFamily="2" charset="0"/>
                <a:ea typeface="Roboto" panose="02000000000000000000" pitchFamily="2" charset="0"/>
              </a:rPr>
              <a:t> </a:t>
            </a:r>
            <a:r>
              <a:rPr lang="en-US" sz="1600" dirty="0" err="1">
                <a:latin typeface="Roboto" panose="02000000000000000000" pitchFamily="2" charset="0"/>
                <a:ea typeface="Roboto" panose="02000000000000000000" pitchFamily="2" charset="0"/>
              </a:rPr>
              <a:t>sebagai</a:t>
            </a:r>
            <a:r>
              <a:rPr lang="en-US" sz="1600" dirty="0">
                <a:latin typeface="Roboto" panose="02000000000000000000" pitchFamily="2" charset="0"/>
                <a:ea typeface="Roboto" panose="02000000000000000000" pitchFamily="2" charset="0"/>
              </a:rPr>
              <a:t> </a:t>
            </a:r>
            <a:r>
              <a:rPr lang="en-US" sz="1600" dirty="0" err="1">
                <a:latin typeface="Roboto" panose="02000000000000000000" pitchFamily="2" charset="0"/>
                <a:ea typeface="Roboto" panose="02000000000000000000" pitchFamily="2" charset="0"/>
              </a:rPr>
              <a:t>berikut</a:t>
            </a:r>
            <a:endParaRPr lang="en-ID" sz="1600" dirty="0">
              <a:latin typeface="Roboto" panose="02000000000000000000" pitchFamily="2" charset="0"/>
              <a:ea typeface="Roboto" panose="02000000000000000000" pitchFamily="2" charset="0"/>
            </a:endParaRPr>
          </a:p>
        </p:txBody>
      </p:sp>
      <p:grpSp>
        <p:nvGrpSpPr>
          <p:cNvPr id="10" name="Google Shape;1463;p42">
            <a:extLst>
              <a:ext uri="{FF2B5EF4-FFF2-40B4-BE49-F238E27FC236}">
                <a16:creationId xmlns="" xmlns:a16="http://schemas.microsoft.com/office/drawing/2014/main" id="{88F55B6F-67AF-5E61-9A40-D7D211592740}"/>
              </a:ext>
            </a:extLst>
          </p:cNvPr>
          <p:cNvGrpSpPr/>
          <p:nvPr/>
        </p:nvGrpSpPr>
        <p:grpSpPr>
          <a:xfrm>
            <a:off x="5386928" y="3072872"/>
            <a:ext cx="348067" cy="439072"/>
            <a:chOff x="2033075" y="2942475"/>
            <a:chExt cx="206125" cy="265875"/>
          </a:xfrm>
        </p:grpSpPr>
        <p:sp>
          <p:nvSpPr>
            <p:cNvPr id="11" name="Google Shape;1464;p42">
              <a:extLst>
                <a:ext uri="{FF2B5EF4-FFF2-40B4-BE49-F238E27FC236}">
                  <a16:creationId xmlns="" xmlns:a16="http://schemas.microsoft.com/office/drawing/2014/main" id="{5D2B5C29-53DF-3134-ADA2-3A47A774B120}"/>
                </a:ext>
              </a:extLst>
            </p:cNvPr>
            <p:cNvSpPr/>
            <p:nvPr/>
          </p:nvSpPr>
          <p:spPr>
            <a:xfrm>
              <a:off x="2033075" y="2942475"/>
              <a:ext cx="206125" cy="265875"/>
            </a:xfrm>
            <a:custGeom>
              <a:avLst/>
              <a:gdLst/>
              <a:ahLst/>
              <a:cxnLst/>
              <a:rect l="l" t="t" r="r" b="b"/>
              <a:pathLst>
                <a:path w="8245" h="10635" extrusionOk="0">
                  <a:moveTo>
                    <a:pt x="4908" y="1124"/>
                  </a:moveTo>
                  <a:lnTo>
                    <a:pt x="6567" y="2783"/>
                  </a:lnTo>
                  <a:lnTo>
                    <a:pt x="4908" y="2783"/>
                  </a:lnTo>
                  <a:lnTo>
                    <a:pt x="4908" y="1124"/>
                  </a:lnTo>
                  <a:close/>
                  <a:moveTo>
                    <a:pt x="4122" y="803"/>
                  </a:moveTo>
                  <a:lnTo>
                    <a:pt x="4122" y="3586"/>
                  </a:lnTo>
                  <a:lnTo>
                    <a:pt x="7441" y="3586"/>
                  </a:lnTo>
                  <a:lnTo>
                    <a:pt x="7441" y="9849"/>
                  </a:lnTo>
                  <a:lnTo>
                    <a:pt x="786" y="9849"/>
                  </a:lnTo>
                  <a:lnTo>
                    <a:pt x="786" y="803"/>
                  </a:lnTo>
                  <a:close/>
                  <a:moveTo>
                    <a:pt x="1" y="0"/>
                  </a:moveTo>
                  <a:lnTo>
                    <a:pt x="1" y="10634"/>
                  </a:lnTo>
                  <a:lnTo>
                    <a:pt x="8244" y="10634"/>
                  </a:lnTo>
                  <a:lnTo>
                    <a:pt x="8244" y="2926"/>
                  </a:lnTo>
                  <a:lnTo>
                    <a:pt x="4908"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 name="Google Shape;1465;p42">
              <a:extLst>
                <a:ext uri="{FF2B5EF4-FFF2-40B4-BE49-F238E27FC236}">
                  <a16:creationId xmlns="" xmlns:a16="http://schemas.microsoft.com/office/drawing/2014/main" id="{258BD5F5-ACDD-9759-EE70-103406B9B4FA}"/>
                </a:ext>
              </a:extLst>
            </p:cNvPr>
            <p:cNvSpPr/>
            <p:nvPr/>
          </p:nvSpPr>
          <p:spPr>
            <a:xfrm>
              <a:off x="2072775" y="3065575"/>
              <a:ext cx="126275" cy="13400"/>
            </a:xfrm>
            <a:custGeom>
              <a:avLst/>
              <a:gdLst/>
              <a:ahLst/>
              <a:cxnLst/>
              <a:rect l="l" t="t" r="r" b="b"/>
              <a:pathLst>
                <a:path w="5051" h="536" extrusionOk="0">
                  <a:moveTo>
                    <a:pt x="1" y="1"/>
                  </a:moveTo>
                  <a:lnTo>
                    <a:pt x="1" y="536"/>
                  </a:lnTo>
                  <a:lnTo>
                    <a:pt x="5050" y="536"/>
                  </a:lnTo>
                  <a:lnTo>
                    <a:pt x="5050"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 name="Google Shape;1466;p42">
              <a:extLst>
                <a:ext uri="{FF2B5EF4-FFF2-40B4-BE49-F238E27FC236}">
                  <a16:creationId xmlns="" xmlns:a16="http://schemas.microsoft.com/office/drawing/2014/main" id="{53590314-FE90-354D-7C66-1352138800BD}"/>
                </a:ext>
              </a:extLst>
            </p:cNvPr>
            <p:cNvSpPr/>
            <p:nvPr/>
          </p:nvSpPr>
          <p:spPr>
            <a:xfrm>
              <a:off x="2072775" y="3038825"/>
              <a:ext cx="43300" cy="13400"/>
            </a:xfrm>
            <a:custGeom>
              <a:avLst/>
              <a:gdLst/>
              <a:ahLst/>
              <a:cxnLst/>
              <a:rect l="l" t="t" r="r" b="b"/>
              <a:pathLst>
                <a:path w="1732" h="536" extrusionOk="0">
                  <a:moveTo>
                    <a:pt x="1" y="0"/>
                  </a:moveTo>
                  <a:lnTo>
                    <a:pt x="1" y="535"/>
                  </a:lnTo>
                  <a:lnTo>
                    <a:pt x="1732" y="535"/>
                  </a:lnTo>
                  <a:lnTo>
                    <a:pt x="1732"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 name="Google Shape;1467;p42">
              <a:extLst>
                <a:ext uri="{FF2B5EF4-FFF2-40B4-BE49-F238E27FC236}">
                  <a16:creationId xmlns="" xmlns:a16="http://schemas.microsoft.com/office/drawing/2014/main" id="{5520A55A-4B48-E8EE-2281-CF9303C03B2F}"/>
                </a:ext>
              </a:extLst>
            </p:cNvPr>
            <p:cNvSpPr/>
            <p:nvPr/>
          </p:nvSpPr>
          <p:spPr>
            <a:xfrm>
              <a:off x="2072775" y="3091900"/>
              <a:ext cx="126275" cy="13400"/>
            </a:xfrm>
            <a:custGeom>
              <a:avLst/>
              <a:gdLst/>
              <a:ahLst/>
              <a:cxnLst/>
              <a:rect l="l" t="t" r="r" b="b"/>
              <a:pathLst>
                <a:path w="5051" h="536" extrusionOk="0">
                  <a:moveTo>
                    <a:pt x="1" y="0"/>
                  </a:moveTo>
                  <a:lnTo>
                    <a:pt x="1" y="536"/>
                  </a:lnTo>
                  <a:lnTo>
                    <a:pt x="5050" y="536"/>
                  </a:lnTo>
                  <a:lnTo>
                    <a:pt x="5050"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 name="Google Shape;1468;p42">
              <a:extLst>
                <a:ext uri="{FF2B5EF4-FFF2-40B4-BE49-F238E27FC236}">
                  <a16:creationId xmlns="" xmlns:a16="http://schemas.microsoft.com/office/drawing/2014/main" id="{B5984F08-6BBB-3D2F-7E86-161E31BD6F2D}"/>
                </a:ext>
              </a:extLst>
            </p:cNvPr>
            <p:cNvSpPr/>
            <p:nvPr/>
          </p:nvSpPr>
          <p:spPr>
            <a:xfrm>
              <a:off x="2072775" y="3118650"/>
              <a:ext cx="126275" cy="13425"/>
            </a:xfrm>
            <a:custGeom>
              <a:avLst/>
              <a:gdLst/>
              <a:ahLst/>
              <a:cxnLst/>
              <a:rect l="l" t="t" r="r" b="b"/>
              <a:pathLst>
                <a:path w="5051" h="537" extrusionOk="0">
                  <a:moveTo>
                    <a:pt x="1" y="1"/>
                  </a:moveTo>
                  <a:lnTo>
                    <a:pt x="1" y="536"/>
                  </a:lnTo>
                  <a:lnTo>
                    <a:pt x="5050" y="536"/>
                  </a:lnTo>
                  <a:lnTo>
                    <a:pt x="5050"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 name="Google Shape;1469;p42">
              <a:extLst>
                <a:ext uri="{FF2B5EF4-FFF2-40B4-BE49-F238E27FC236}">
                  <a16:creationId xmlns="" xmlns:a16="http://schemas.microsoft.com/office/drawing/2014/main" id="{4BEE9A58-62F9-D64F-BF2D-8CF90B482F98}"/>
                </a:ext>
              </a:extLst>
            </p:cNvPr>
            <p:cNvSpPr/>
            <p:nvPr/>
          </p:nvSpPr>
          <p:spPr>
            <a:xfrm>
              <a:off x="2072775" y="3145425"/>
              <a:ext cx="126275" cy="13400"/>
            </a:xfrm>
            <a:custGeom>
              <a:avLst/>
              <a:gdLst/>
              <a:ahLst/>
              <a:cxnLst/>
              <a:rect l="l" t="t" r="r" b="b"/>
              <a:pathLst>
                <a:path w="5051" h="536" extrusionOk="0">
                  <a:moveTo>
                    <a:pt x="1" y="0"/>
                  </a:moveTo>
                  <a:lnTo>
                    <a:pt x="1" y="536"/>
                  </a:lnTo>
                  <a:lnTo>
                    <a:pt x="5050" y="536"/>
                  </a:lnTo>
                  <a:lnTo>
                    <a:pt x="5050"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7" name="Google Shape;1240;p42">
            <a:extLst>
              <a:ext uri="{FF2B5EF4-FFF2-40B4-BE49-F238E27FC236}">
                <a16:creationId xmlns="" xmlns:a16="http://schemas.microsoft.com/office/drawing/2014/main" id="{739FF3E6-62A7-2F2B-84BB-2639064DE1CC}"/>
              </a:ext>
            </a:extLst>
          </p:cNvPr>
          <p:cNvGrpSpPr/>
          <p:nvPr/>
        </p:nvGrpSpPr>
        <p:grpSpPr>
          <a:xfrm>
            <a:off x="6501081" y="3102125"/>
            <a:ext cx="337223" cy="435021"/>
            <a:chOff x="4518575" y="2506200"/>
            <a:chExt cx="206100" cy="265450"/>
          </a:xfrm>
        </p:grpSpPr>
        <p:sp>
          <p:nvSpPr>
            <p:cNvPr id="18" name="Google Shape;1241;p42">
              <a:extLst>
                <a:ext uri="{FF2B5EF4-FFF2-40B4-BE49-F238E27FC236}">
                  <a16:creationId xmlns="" xmlns:a16="http://schemas.microsoft.com/office/drawing/2014/main" id="{9F74345C-4CEE-71EF-6DED-F3C399B8E960}"/>
                </a:ext>
              </a:extLst>
            </p:cNvPr>
            <p:cNvSpPr/>
            <p:nvPr/>
          </p:nvSpPr>
          <p:spPr>
            <a:xfrm>
              <a:off x="4518575" y="2506200"/>
              <a:ext cx="206100" cy="265450"/>
            </a:xfrm>
            <a:custGeom>
              <a:avLst/>
              <a:gdLst/>
              <a:ahLst/>
              <a:cxnLst/>
              <a:rect l="l" t="t" r="r" b="b"/>
              <a:pathLst>
                <a:path w="8244" h="10618" extrusionOk="0">
                  <a:moveTo>
                    <a:pt x="7440" y="786"/>
                  </a:moveTo>
                  <a:lnTo>
                    <a:pt x="7440" y="9832"/>
                  </a:lnTo>
                  <a:lnTo>
                    <a:pt x="803" y="9832"/>
                  </a:lnTo>
                  <a:lnTo>
                    <a:pt x="803" y="786"/>
                  </a:lnTo>
                  <a:close/>
                  <a:moveTo>
                    <a:pt x="0" y="1"/>
                  </a:moveTo>
                  <a:lnTo>
                    <a:pt x="0" y="10617"/>
                  </a:lnTo>
                  <a:lnTo>
                    <a:pt x="8243" y="10617"/>
                  </a:lnTo>
                  <a:lnTo>
                    <a:pt x="8243"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 name="Google Shape;1242;p42">
              <a:extLst>
                <a:ext uri="{FF2B5EF4-FFF2-40B4-BE49-F238E27FC236}">
                  <a16:creationId xmlns="" xmlns:a16="http://schemas.microsoft.com/office/drawing/2014/main" id="{FCF4E156-64F3-33D5-5BFC-A0658142A406}"/>
                </a:ext>
              </a:extLst>
            </p:cNvPr>
            <p:cNvSpPr/>
            <p:nvPr/>
          </p:nvSpPr>
          <p:spPr>
            <a:xfrm>
              <a:off x="4628300" y="2555725"/>
              <a:ext cx="56225" cy="13400"/>
            </a:xfrm>
            <a:custGeom>
              <a:avLst/>
              <a:gdLst/>
              <a:ahLst/>
              <a:cxnLst/>
              <a:rect l="l" t="t" r="r" b="b"/>
              <a:pathLst>
                <a:path w="2249" h="536" extrusionOk="0">
                  <a:moveTo>
                    <a:pt x="0" y="0"/>
                  </a:moveTo>
                  <a:lnTo>
                    <a:pt x="0" y="536"/>
                  </a:lnTo>
                  <a:lnTo>
                    <a:pt x="2249" y="536"/>
                  </a:lnTo>
                  <a:lnTo>
                    <a:pt x="2249"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 name="Google Shape;1243;p42">
              <a:extLst>
                <a:ext uri="{FF2B5EF4-FFF2-40B4-BE49-F238E27FC236}">
                  <a16:creationId xmlns="" xmlns:a16="http://schemas.microsoft.com/office/drawing/2014/main" id="{BA238E9E-9231-CEEF-F7B1-AD207620D314}"/>
                </a:ext>
              </a:extLst>
            </p:cNvPr>
            <p:cNvSpPr/>
            <p:nvPr/>
          </p:nvSpPr>
          <p:spPr>
            <a:xfrm>
              <a:off x="4628300" y="2608800"/>
              <a:ext cx="56225" cy="13425"/>
            </a:xfrm>
            <a:custGeom>
              <a:avLst/>
              <a:gdLst/>
              <a:ahLst/>
              <a:cxnLst/>
              <a:rect l="l" t="t" r="r" b="b"/>
              <a:pathLst>
                <a:path w="2249" h="537" extrusionOk="0">
                  <a:moveTo>
                    <a:pt x="0" y="1"/>
                  </a:moveTo>
                  <a:lnTo>
                    <a:pt x="0" y="536"/>
                  </a:lnTo>
                  <a:lnTo>
                    <a:pt x="2249" y="536"/>
                  </a:lnTo>
                  <a:lnTo>
                    <a:pt x="2249"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1" name="Google Shape;1244;p42">
              <a:extLst>
                <a:ext uri="{FF2B5EF4-FFF2-40B4-BE49-F238E27FC236}">
                  <a16:creationId xmlns="" xmlns:a16="http://schemas.microsoft.com/office/drawing/2014/main" id="{FA4B7BFB-5AB7-7011-351D-3DB57C12F11B}"/>
                </a:ext>
              </a:extLst>
            </p:cNvPr>
            <p:cNvSpPr/>
            <p:nvPr/>
          </p:nvSpPr>
          <p:spPr>
            <a:xfrm>
              <a:off x="4628300" y="2715425"/>
              <a:ext cx="56225" cy="13400"/>
            </a:xfrm>
            <a:custGeom>
              <a:avLst/>
              <a:gdLst/>
              <a:ahLst/>
              <a:cxnLst/>
              <a:rect l="l" t="t" r="r" b="b"/>
              <a:pathLst>
                <a:path w="2249" h="536" extrusionOk="0">
                  <a:moveTo>
                    <a:pt x="0" y="0"/>
                  </a:moveTo>
                  <a:lnTo>
                    <a:pt x="0" y="535"/>
                  </a:lnTo>
                  <a:lnTo>
                    <a:pt x="2249" y="535"/>
                  </a:lnTo>
                  <a:lnTo>
                    <a:pt x="2249"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2" name="Google Shape;1245;p42">
              <a:extLst>
                <a:ext uri="{FF2B5EF4-FFF2-40B4-BE49-F238E27FC236}">
                  <a16:creationId xmlns="" xmlns:a16="http://schemas.microsoft.com/office/drawing/2014/main" id="{DDCB3615-CCDB-D9C5-3BDB-6900F173A6E3}"/>
                </a:ext>
              </a:extLst>
            </p:cNvPr>
            <p:cNvSpPr/>
            <p:nvPr/>
          </p:nvSpPr>
          <p:spPr>
            <a:xfrm>
              <a:off x="4628300" y="2662325"/>
              <a:ext cx="56225" cy="12975"/>
            </a:xfrm>
            <a:custGeom>
              <a:avLst/>
              <a:gdLst/>
              <a:ahLst/>
              <a:cxnLst/>
              <a:rect l="l" t="t" r="r" b="b"/>
              <a:pathLst>
                <a:path w="2249" h="519" extrusionOk="0">
                  <a:moveTo>
                    <a:pt x="0" y="1"/>
                  </a:moveTo>
                  <a:lnTo>
                    <a:pt x="0" y="518"/>
                  </a:lnTo>
                  <a:lnTo>
                    <a:pt x="2249" y="518"/>
                  </a:lnTo>
                  <a:lnTo>
                    <a:pt x="2249"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3" name="Google Shape;1246;p42">
              <a:extLst>
                <a:ext uri="{FF2B5EF4-FFF2-40B4-BE49-F238E27FC236}">
                  <a16:creationId xmlns="" xmlns:a16="http://schemas.microsoft.com/office/drawing/2014/main" id="{68418965-311B-CFE4-E0C8-902A31AAFB31}"/>
                </a:ext>
              </a:extLst>
            </p:cNvPr>
            <p:cNvSpPr/>
            <p:nvPr/>
          </p:nvSpPr>
          <p:spPr>
            <a:xfrm>
              <a:off x="4558275" y="2539225"/>
              <a:ext cx="49525" cy="40600"/>
            </a:xfrm>
            <a:custGeom>
              <a:avLst/>
              <a:gdLst/>
              <a:ahLst/>
              <a:cxnLst/>
              <a:rect l="l" t="t" r="r" b="b"/>
              <a:pathLst>
                <a:path w="1981" h="1624" extrusionOk="0">
                  <a:moveTo>
                    <a:pt x="1606" y="0"/>
                  </a:moveTo>
                  <a:lnTo>
                    <a:pt x="732" y="875"/>
                  </a:lnTo>
                  <a:lnTo>
                    <a:pt x="375" y="536"/>
                  </a:lnTo>
                  <a:lnTo>
                    <a:pt x="0" y="910"/>
                  </a:lnTo>
                  <a:lnTo>
                    <a:pt x="732" y="1624"/>
                  </a:lnTo>
                  <a:lnTo>
                    <a:pt x="1981" y="375"/>
                  </a:lnTo>
                  <a:lnTo>
                    <a:pt x="1606"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4" name="Google Shape;1247;p42">
              <a:extLst>
                <a:ext uri="{FF2B5EF4-FFF2-40B4-BE49-F238E27FC236}">
                  <a16:creationId xmlns="" xmlns:a16="http://schemas.microsoft.com/office/drawing/2014/main" id="{D1E518C8-6C0F-8897-A550-22617C518FAB}"/>
                </a:ext>
              </a:extLst>
            </p:cNvPr>
            <p:cNvSpPr/>
            <p:nvPr/>
          </p:nvSpPr>
          <p:spPr>
            <a:xfrm>
              <a:off x="4558275" y="2592300"/>
              <a:ext cx="49525" cy="40625"/>
            </a:xfrm>
            <a:custGeom>
              <a:avLst/>
              <a:gdLst/>
              <a:ahLst/>
              <a:cxnLst/>
              <a:rect l="l" t="t" r="r" b="b"/>
              <a:pathLst>
                <a:path w="1981" h="1625" extrusionOk="0">
                  <a:moveTo>
                    <a:pt x="1606" y="1"/>
                  </a:moveTo>
                  <a:lnTo>
                    <a:pt x="732" y="893"/>
                  </a:lnTo>
                  <a:lnTo>
                    <a:pt x="375" y="536"/>
                  </a:lnTo>
                  <a:lnTo>
                    <a:pt x="0" y="911"/>
                  </a:lnTo>
                  <a:lnTo>
                    <a:pt x="732" y="1624"/>
                  </a:lnTo>
                  <a:lnTo>
                    <a:pt x="1981" y="375"/>
                  </a:lnTo>
                  <a:lnTo>
                    <a:pt x="1606"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5" name="Google Shape;1248;p42">
              <a:extLst>
                <a:ext uri="{FF2B5EF4-FFF2-40B4-BE49-F238E27FC236}">
                  <a16:creationId xmlns="" xmlns:a16="http://schemas.microsoft.com/office/drawing/2014/main" id="{BF125770-4C1A-F1C6-34C8-D76D593C455F}"/>
                </a:ext>
              </a:extLst>
            </p:cNvPr>
            <p:cNvSpPr/>
            <p:nvPr/>
          </p:nvSpPr>
          <p:spPr>
            <a:xfrm>
              <a:off x="4558275" y="2645375"/>
              <a:ext cx="49525" cy="41075"/>
            </a:xfrm>
            <a:custGeom>
              <a:avLst/>
              <a:gdLst/>
              <a:ahLst/>
              <a:cxnLst/>
              <a:rect l="l" t="t" r="r" b="b"/>
              <a:pathLst>
                <a:path w="1981" h="1643" extrusionOk="0">
                  <a:moveTo>
                    <a:pt x="1606" y="1"/>
                  </a:moveTo>
                  <a:lnTo>
                    <a:pt x="732" y="893"/>
                  </a:lnTo>
                  <a:lnTo>
                    <a:pt x="375" y="536"/>
                  </a:lnTo>
                  <a:lnTo>
                    <a:pt x="0" y="911"/>
                  </a:lnTo>
                  <a:lnTo>
                    <a:pt x="732" y="1642"/>
                  </a:lnTo>
                  <a:lnTo>
                    <a:pt x="1981" y="376"/>
                  </a:lnTo>
                  <a:lnTo>
                    <a:pt x="1606"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6" name="Google Shape;1249;p42">
              <a:extLst>
                <a:ext uri="{FF2B5EF4-FFF2-40B4-BE49-F238E27FC236}">
                  <a16:creationId xmlns="" xmlns:a16="http://schemas.microsoft.com/office/drawing/2014/main" id="{1A7D8711-619A-3482-DB72-9F9403420AC3}"/>
                </a:ext>
              </a:extLst>
            </p:cNvPr>
            <p:cNvSpPr/>
            <p:nvPr/>
          </p:nvSpPr>
          <p:spPr>
            <a:xfrm>
              <a:off x="4558275" y="2698025"/>
              <a:ext cx="49525" cy="40600"/>
            </a:xfrm>
            <a:custGeom>
              <a:avLst/>
              <a:gdLst/>
              <a:ahLst/>
              <a:cxnLst/>
              <a:rect l="l" t="t" r="r" b="b"/>
              <a:pathLst>
                <a:path w="1981" h="1624" extrusionOk="0">
                  <a:moveTo>
                    <a:pt x="1606" y="0"/>
                  </a:moveTo>
                  <a:lnTo>
                    <a:pt x="732" y="875"/>
                  </a:lnTo>
                  <a:lnTo>
                    <a:pt x="375" y="536"/>
                  </a:lnTo>
                  <a:lnTo>
                    <a:pt x="0" y="910"/>
                  </a:lnTo>
                  <a:lnTo>
                    <a:pt x="732" y="1624"/>
                  </a:lnTo>
                  <a:lnTo>
                    <a:pt x="1981" y="375"/>
                  </a:lnTo>
                  <a:lnTo>
                    <a:pt x="1606"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790" name="Google Shape;1218;p42">
            <a:extLst>
              <a:ext uri="{FF2B5EF4-FFF2-40B4-BE49-F238E27FC236}">
                <a16:creationId xmlns="" xmlns:a16="http://schemas.microsoft.com/office/drawing/2014/main" id="{00B032B1-85AF-D4FA-D6C3-D8A8FAA2FD3E}"/>
              </a:ext>
            </a:extLst>
          </p:cNvPr>
          <p:cNvGrpSpPr/>
          <p:nvPr/>
        </p:nvGrpSpPr>
        <p:grpSpPr>
          <a:xfrm>
            <a:off x="5283985" y="4160525"/>
            <a:ext cx="568651" cy="369203"/>
            <a:chOff x="4250025" y="2848800"/>
            <a:chExt cx="266325" cy="186475"/>
          </a:xfrm>
        </p:grpSpPr>
        <p:sp>
          <p:nvSpPr>
            <p:cNvPr id="791" name="Google Shape;1219;p42">
              <a:extLst>
                <a:ext uri="{FF2B5EF4-FFF2-40B4-BE49-F238E27FC236}">
                  <a16:creationId xmlns="" xmlns:a16="http://schemas.microsoft.com/office/drawing/2014/main" id="{5FD86F5F-F04A-A65C-FBAD-E34DFAD232EF}"/>
                </a:ext>
              </a:extLst>
            </p:cNvPr>
            <p:cNvSpPr/>
            <p:nvPr/>
          </p:nvSpPr>
          <p:spPr>
            <a:xfrm>
              <a:off x="4250025" y="2848800"/>
              <a:ext cx="166425" cy="149900"/>
            </a:xfrm>
            <a:custGeom>
              <a:avLst/>
              <a:gdLst/>
              <a:ahLst/>
              <a:cxnLst/>
              <a:rect l="l" t="t" r="r" b="b"/>
              <a:pathLst>
                <a:path w="6657" h="5996" extrusionOk="0">
                  <a:moveTo>
                    <a:pt x="536" y="0"/>
                  </a:moveTo>
                  <a:cubicBezTo>
                    <a:pt x="233" y="0"/>
                    <a:pt x="1" y="250"/>
                    <a:pt x="1" y="535"/>
                  </a:cubicBezTo>
                  <a:lnTo>
                    <a:pt x="1" y="4122"/>
                  </a:lnTo>
                  <a:cubicBezTo>
                    <a:pt x="1" y="4425"/>
                    <a:pt x="233" y="4657"/>
                    <a:pt x="536" y="4657"/>
                  </a:cubicBezTo>
                  <a:lnTo>
                    <a:pt x="1321" y="4657"/>
                  </a:lnTo>
                  <a:lnTo>
                    <a:pt x="1321" y="5995"/>
                  </a:lnTo>
                  <a:lnTo>
                    <a:pt x="2659" y="4657"/>
                  </a:lnTo>
                  <a:lnTo>
                    <a:pt x="3462" y="4657"/>
                  </a:lnTo>
                  <a:lnTo>
                    <a:pt x="3462" y="1998"/>
                  </a:lnTo>
                  <a:cubicBezTo>
                    <a:pt x="3462" y="1427"/>
                    <a:pt x="3944" y="928"/>
                    <a:pt x="4515" y="928"/>
                  </a:cubicBezTo>
                  <a:lnTo>
                    <a:pt x="6656" y="928"/>
                  </a:lnTo>
                  <a:lnTo>
                    <a:pt x="6656" y="535"/>
                  </a:lnTo>
                  <a:cubicBezTo>
                    <a:pt x="6656" y="250"/>
                    <a:pt x="6424" y="0"/>
                    <a:pt x="6121"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92" name="Google Shape;1220;p42">
              <a:extLst>
                <a:ext uri="{FF2B5EF4-FFF2-40B4-BE49-F238E27FC236}">
                  <a16:creationId xmlns="" xmlns:a16="http://schemas.microsoft.com/office/drawing/2014/main" id="{3418123E-748F-AFF5-8ECB-28FBF9A4A07F}"/>
                </a:ext>
              </a:extLst>
            </p:cNvPr>
            <p:cNvSpPr/>
            <p:nvPr/>
          </p:nvSpPr>
          <p:spPr>
            <a:xfrm>
              <a:off x="4349950" y="2885375"/>
              <a:ext cx="166400" cy="149900"/>
            </a:xfrm>
            <a:custGeom>
              <a:avLst/>
              <a:gdLst/>
              <a:ahLst/>
              <a:cxnLst/>
              <a:rect l="l" t="t" r="r" b="b"/>
              <a:pathLst>
                <a:path w="6656" h="5996" extrusionOk="0">
                  <a:moveTo>
                    <a:pt x="518" y="0"/>
                  </a:moveTo>
                  <a:cubicBezTo>
                    <a:pt x="232" y="0"/>
                    <a:pt x="1" y="250"/>
                    <a:pt x="1" y="535"/>
                  </a:cubicBezTo>
                  <a:lnTo>
                    <a:pt x="1" y="4122"/>
                  </a:lnTo>
                  <a:cubicBezTo>
                    <a:pt x="1" y="4425"/>
                    <a:pt x="232" y="4657"/>
                    <a:pt x="518" y="4657"/>
                  </a:cubicBezTo>
                  <a:lnTo>
                    <a:pt x="3979" y="4657"/>
                  </a:lnTo>
                  <a:lnTo>
                    <a:pt x="5318" y="5995"/>
                  </a:lnTo>
                  <a:lnTo>
                    <a:pt x="5318" y="4657"/>
                  </a:lnTo>
                  <a:lnTo>
                    <a:pt x="6121" y="4657"/>
                  </a:lnTo>
                  <a:cubicBezTo>
                    <a:pt x="6424" y="4657"/>
                    <a:pt x="6656" y="4425"/>
                    <a:pt x="6656" y="4122"/>
                  </a:cubicBezTo>
                  <a:lnTo>
                    <a:pt x="6656" y="535"/>
                  </a:lnTo>
                  <a:cubicBezTo>
                    <a:pt x="6656" y="250"/>
                    <a:pt x="6424" y="0"/>
                    <a:pt x="6121"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793" name="Google Shape;1221;p42">
            <a:extLst>
              <a:ext uri="{FF2B5EF4-FFF2-40B4-BE49-F238E27FC236}">
                <a16:creationId xmlns="" xmlns:a16="http://schemas.microsoft.com/office/drawing/2014/main" id="{542DB0BE-7239-A880-6F72-96865C99C282}"/>
              </a:ext>
            </a:extLst>
          </p:cNvPr>
          <p:cNvGrpSpPr/>
          <p:nvPr/>
        </p:nvGrpSpPr>
        <p:grpSpPr>
          <a:xfrm>
            <a:off x="6426980" y="4158169"/>
            <a:ext cx="411324" cy="416666"/>
            <a:chOff x="4707700" y="2822475"/>
            <a:chExt cx="259625" cy="239550"/>
          </a:xfrm>
        </p:grpSpPr>
        <p:sp>
          <p:nvSpPr>
            <p:cNvPr id="794" name="Google Shape;1222;p42">
              <a:extLst>
                <a:ext uri="{FF2B5EF4-FFF2-40B4-BE49-F238E27FC236}">
                  <a16:creationId xmlns="" xmlns:a16="http://schemas.microsoft.com/office/drawing/2014/main" id="{A64AEF44-130A-D208-FFD0-291D09BAAB0E}"/>
                </a:ext>
              </a:extLst>
            </p:cNvPr>
            <p:cNvSpPr/>
            <p:nvPr/>
          </p:nvSpPr>
          <p:spPr>
            <a:xfrm>
              <a:off x="4707700" y="2822475"/>
              <a:ext cx="259625" cy="176225"/>
            </a:xfrm>
            <a:custGeom>
              <a:avLst/>
              <a:gdLst/>
              <a:ahLst/>
              <a:cxnLst/>
              <a:rect l="l" t="t" r="r" b="b"/>
              <a:pathLst>
                <a:path w="10385" h="7049" extrusionOk="0">
                  <a:moveTo>
                    <a:pt x="5335" y="0"/>
                  </a:moveTo>
                  <a:cubicBezTo>
                    <a:pt x="4729" y="0"/>
                    <a:pt x="4193" y="429"/>
                    <a:pt x="4051" y="1000"/>
                  </a:cubicBezTo>
                  <a:cubicBezTo>
                    <a:pt x="3801" y="643"/>
                    <a:pt x="3408" y="393"/>
                    <a:pt x="2944" y="393"/>
                  </a:cubicBezTo>
                  <a:cubicBezTo>
                    <a:pt x="2195" y="393"/>
                    <a:pt x="1606" y="1000"/>
                    <a:pt x="1606" y="1731"/>
                  </a:cubicBezTo>
                  <a:cubicBezTo>
                    <a:pt x="1606" y="1838"/>
                    <a:pt x="1624" y="1927"/>
                    <a:pt x="1642" y="2034"/>
                  </a:cubicBezTo>
                  <a:cubicBezTo>
                    <a:pt x="1535" y="1999"/>
                    <a:pt x="1446" y="1981"/>
                    <a:pt x="1339" y="1981"/>
                  </a:cubicBezTo>
                  <a:cubicBezTo>
                    <a:pt x="607" y="1981"/>
                    <a:pt x="0" y="2588"/>
                    <a:pt x="0" y="3319"/>
                  </a:cubicBezTo>
                  <a:cubicBezTo>
                    <a:pt x="0" y="4051"/>
                    <a:pt x="607" y="4657"/>
                    <a:pt x="1339" y="4657"/>
                  </a:cubicBezTo>
                  <a:lnTo>
                    <a:pt x="1356" y="4657"/>
                  </a:lnTo>
                  <a:cubicBezTo>
                    <a:pt x="1428" y="5335"/>
                    <a:pt x="1999" y="5853"/>
                    <a:pt x="2677" y="5853"/>
                  </a:cubicBezTo>
                  <a:cubicBezTo>
                    <a:pt x="2980" y="5853"/>
                    <a:pt x="3266" y="5746"/>
                    <a:pt x="3480" y="5567"/>
                  </a:cubicBezTo>
                  <a:lnTo>
                    <a:pt x="3480" y="5567"/>
                  </a:lnTo>
                  <a:cubicBezTo>
                    <a:pt x="3480" y="5621"/>
                    <a:pt x="3462" y="5656"/>
                    <a:pt x="3462" y="5710"/>
                  </a:cubicBezTo>
                  <a:cubicBezTo>
                    <a:pt x="3462" y="6442"/>
                    <a:pt x="4068" y="7048"/>
                    <a:pt x="4800" y="7048"/>
                  </a:cubicBezTo>
                  <a:cubicBezTo>
                    <a:pt x="5496" y="7048"/>
                    <a:pt x="6067" y="6513"/>
                    <a:pt x="6138" y="5835"/>
                  </a:cubicBezTo>
                  <a:cubicBezTo>
                    <a:pt x="6370" y="6174"/>
                    <a:pt x="6763" y="6388"/>
                    <a:pt x="7191" y="6388"/>
                  </a:cubicBezTo>
                  <a:cubicBezTo>
                    <a:pt x="7922" y="6388"/>
                    <a:pt x="8529" y="5781"/>
                    <a:pt x="8529" y="5050"/>
                  </a:cubicBezTo>
                  <a:lnTo>
                    <a:pt x="8529" y="4925"/>
                  </a:lnTo>
                  <a:cubicBezTo>
                    <a:pt x="8690" y="4996"/>
                    <a:pt x="8868" y="5050"/>
                    <a:pt x="9064" y="5050"/>
                  </a:cubicBezTo>
                  <a:cubicBezTo>
                    <a:pt x="9796" y="5050"/>
                    <a:pt x="10385" y="4443"/>
                    <a:pt x="10385" y="3712"/>
                  </a:cubicBezTo>
                  <a:cubicBezTo>
                    <a:pt x="10385" y="2980"/>
                    <a:pt x="9796" y="2391"/>
                    <a:pt x="9064" y="2391"/>
                  </a:cubicBezTo>
                  <a:cubicBezTo>
                    <a:pt x="8957" y="2391"/>
                    <a:pt x="8868" y="2409"/>
                    <a:pt x="8761" y="2427"/>
                  </a:cubicBezTo>
                  <a:cubicBezTo>
                    <a:pt x="8779" y="2338"/>
                    <a:pt x="8797" y="2231"/>
                    <a:pt x="8797" y="2124"/>
                  </a:cubicBezTo>
                  <a:cubicBezTo>
                    <a:pt x="8797" y="1392"/>
                    <a:pt x="8190" y="785"/>
                    <a:pt x="7459" y="785"/>
                  </a:cubicBezTo>
                  <a:cubicBezTo>
                    <a:pt x="7155" y="785"/>
                    <a:pt x="6870" y="892"/>
                    <a:pt x="6638" y="1071"/>
                  </a:cubicBezTo>
                  <a:cubicBezTo>
                    <a:pt x="6531" y="464"/>
                    <a:pt x="5995" y="0"/>
                    <a:pt x="5335"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95" name="Google Shape;1223;p42">
              <a:extLst>
                <a:ext uri="{FF2B5EF4-FFF2-40B4-BE49-F238E27FC236}">
                  <a16:creationId xmlns="" xmlns:a16="http://schemas.microsoft.com/office/drawing/2014/main" id="{00FFB8CA-CCAC-02ED-DF02-36A91DD8A024}"/>
                </a:ext>
              </a:extLst>
            </p:cNvPr>
            <p:cNvSpPr/>
            <p:nvPr/>
          </p:nvSpPr>
          <p:spPr>
            <a:xfrm>
              <a:off x="4754525" y="2991975"/>
              <a:ext cx="39725" cy="39725"/>
            </a:xfrm>
            <a:custGeom>
              <a:avLst/>
              <a:gdLst/>
              <a:ahLst/>
              <a:cxnLst/>
              <a:rect l="l" t="t" r="r" b="b"/>
              <a:pathLst>
                <a:path w="1589" h="1589" extrusionOk="0">
                  <a:moveTo>
                    <a:pt x="804" y="1"/>
                  </a:moveTo>
                  <a:cubicBezTo>
                    <a:pt x="358" y="1"/>
                    <a:pt x="1" y="357"/>
                    <a:pt x="1" y="803"/>
                  </a:cubicBezTo>
                  <a:cubicBezTo>
                    <a:pt x="1" y="1232"/>
                    <a:pt x="358" y="1589"/>
                    <a:pt x="804" y="1589"/>
                  </a:cubicBezTo>
                  <a:cubicBezTo>
                    <a:pt x="1232" y="1589"/>
                    <a:pt x="1589" y="1232"/>
                    <a:pt x="1589" y="803"/>
                  </a:cubicBezTo>
                  <a:cubicBezTo>
                    <a:pt x="1589" y="357"/>
                    <a:pt x="1232" y="1"/>
                    <a:pt x="804"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96" name="Google Shape;1224;p42">
              <a:extLst>
                <a:ext uri="{FF2B5EF4-FFF2-40B4-BE49-F238E27FC236}">
                  <a16:creationId xmlns="" xmlns:a16="http://schemas.microsoft.com/office/drawing/2014/main" id="{AE0A987D-82FD-F233-B83C-4FEE9594757B}"/>
                </a:ext>
              </a:extLst>
            </p:cNvPr>
            <p:cNvSpPr/>
            <p:nvPr/>
          </p:nvSpPr>
          <p:spPr>
            <a:xfrm>
              <a:off x="4719750" y="3031675"/>
              <a:ext cx="29900" cy="30350"/>
            </a:xfrm>
            <a:custGeom>
              <a:avLst/>
              <a:gdLst/>
              <a:ahLst/>
              <a:cxnLst/>
              <a:rect l="l" t="t" r="r" b="b"/>
              <a:pathLst>
                <a:path w="1196" h="1214" extrusionOk="0">
                  <a:moveTo>
                    <a:pt x="589" y="1"/>
                  </a:moveTo>
                  <a:cubicBezTo>
                    <a:pt x="268" y="1"/>
                    <a:pt x="0" y="286"/>
                    <a:pt x="0" y="607"/>
                  </a:cubicBezTo>
                  <a:cubicBezTo>
                    <a:pt x="0" y="946"/>
                    <a:pt x="268" y="1214"/>
                    <a:pt x="589" y="1214"/>
                  </a:cubicBezTo>
                  <a:cubicBezTo>
                    <a:pt x="928" y="1214"/>
                    <a:pt x="1196" y="946"/>
                    <a:pt x="1196" y="607"/>
                  </a:cubicBezTo>
                  <a:cubicBezTo>
                    <a:pt x="1196" y="286"/>
                    <a:pt x="928" y="1"/>
                    <a:pt x="589"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Tree>
    <p:extLst>
      <p:ext uri="{BB962C8B-B14F-4D97-AF65-F5344CB8AC3E}">
        <p14:creationId xmlns="" xmlns:p14="http://schemas.microsoft.com/office/powerpoint/2010/main" val="381429414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769"/>
                                        </p:tgtEl>
                                        <p:attrNameLst>
                                          <p:attrName>style.visibility</p:attrName>
                                        </p:attrNameLst>
                                      </p:cBhvr>
                                      <p:to>
                                        <p:strVal val="visible"/>
                                      </p:to>
                                    </p:set>
                                    <p:animEffect transition="in" filter="fade">
                                      <p:cBhvr>
                                        <p:cTn id="18" dur="500"/>
                                        <p:tgtEl>
                                          <p:spTgt spid="769"/>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770"/>
                                        </p:tgtEl>
                                        <p:attrNameLst>
                                          <p:attrName>style.visibility</p:attrName>
                                        </p:attrNameLst>
                                      </p:cBhvr>
                                      <p:to>
                                        <p:strVal val="visible"/>
                                      </p:to>
                                    </p:set>
                                    <p:animEffect transition="in" filter="fade">
                                      <p:cBhvr>
                                        <p:cTn id="34" dur="500"/>
                                        <p:tgtEl>
                                          <p:spTgt spid="770"/>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500"/>
                                        <p:tgtEl>
                                          <p:spTgt spid="30"/>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par>
                          <p:cTn id="43" fill="hold">
                            <p:stCondLst>
                              <p:cond delay="4500"/>
                            </p:stCondLst>
                            <p:childTnLst>
                              <p:par>
                                <p:cTn id="44" presetID="10" presetClass="entr" presetSubtype="0" fill="hold" nodeType="afterEffect">
                                  <p:stCondLst>
                                    <p:cond delay="0"/>
                                  </p:stCondLst>
                                  <p:childTnLst>
                                    <p:set>
                                      <p:cBhvr>
                                        <p:cTn id="45" dur="1" fill="hold">
                                          <p:stCondLst>
                                            <p:cond delay="0"/>
                                          </p:stCondLst>
                                        </p:cTn>
                                        <p:tgtEl>
                                          <p:spTgt spid="790"/>
                                        </p:tgtEl>
                                        <p:attrNameLst>
                                          <p:attrName>style.visibility</p:attrName>
                                        </p:attrNameLst>
                                      </p:cBhvr>
                                      <p:to>
                                        <p:strVal val="visible"/>
                                      </p:to>
                                    </p:set>
                                    <p:animEffect transition="in" filter="fade">
                                      <p:cBhvr>
                                        <p:cTn id="46" dur="500"/>
                                        <p:tgtEl>
                                          <p:spTgt spid="790"/>
                                        </p:tgtEl>
                                      </p:cBhvr>
                                    </p:animEffec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772"/>
                                        </p:tgtEl>
                                        <p:attrNameLst>
                                          <p:attrName>style.visibility</p:attrName>
                                        </p:attrNameLst>
                                      </p:cBhvr>
                                      <p:to>
                                        <p:strVal val="visible"/>
                                      </p:to>
                                    </p:set>
                                    <p:animEffect transition="in" filter="fade">
                                      <p:cBhvr>
                                        <p:cTn id="50" dur="500"/>
                                        <p:tgtEl>
                                          <p:spTgt spid="772"/>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childTnLst>
                          </p:cTn>
                        </p:par>
                        <p:par>
                          <p:cTn id="55" fill="hold">
                            <p:stCondLst>
                              <p:cond delay="6000"/>
                            </p:stCondLst>
                            <p:childTnLst>
                              <p:par>
                                <p:cTn id="56" presetID="10"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500"/>
                                        <p:tgtEl>
                                          <p:spTgt spid="9"/>
                                        </p:tgtEl>
                                      </p:cBhvr>
                                    </p:animEffect>
                                  </p:childTnLst>
                                </p:cTn>
                              </p:par>
                            </p:childTnLst>
                          </p:cTn>
                        </p:par>
                        <p:par>
                          <p:cTn id="59" fill="hold">
                            <p:stCondLst>
                              <p:cond delay="6500"/>
                            </p:stCondLst>
                            <p:childTnLst>
                              <p:par>
                                <p:cTn id="60" presetID="10" presetClass="entr" presetSubtype="0" fill="hold" nodeType="afterEffect">
                                  <p:stCondLst>
                                    <p:cond delay="0"/>
                                  </p:stCondLst>
                                  <p:childTnLst>
                                    <p:set>
                                      <p:cBhvr>
                                        <p:cTn id="61" dur="1" fill="hold">
                                          <p:stCondLst>
                                            <p:cond delay="0"/>
                                          </p:stCondLst>
                                        </p:cTn>
                                        <p:tgtEl>
                                          <p:spTgt spid="793"/>
                                        </p:tgtEl>
                                        <p:attrNameLst>
                                          <p:attrName>style.visibility</p:attrName>
                                        </p:attrNameLst>
                                      </p:cBhvr>
                                      <p:to>
                                        <p:strVal val="visible"/>
                                      </p:to>
                                    </p:set>
                                    <p:animEffect transition="in" filter="fade">
                                      <p:cBhvr>
                                        <p:cTn id="62" dur="500"/>
                                        <p:tgtEl>
                                          <p:spTgt spid="793"/>
                                        </p:tgtEl>
                                      </p:cBhvr>
                                    </p:animEffect>
                                  </p:childTnLst>
                                </p:cTn>
                              </p:par>
                            </p:childTnLst>
                          </p:cTn>
                        </p:par>
                        <p:par>
                          <p:cTn id="63" fill="hold">
                            <p:stCondLst>
                              <p:cond delay="7000"/>
                            </p:stCondLst>
                            <p:childTnLst>
                              <p:par>
                                <p:cTn id="64" presetID="10" presetClass="entr" presetSubtype="0" fill="hold" grpId="0" nodeType="afterEffect">
                                  <p:stCondLst>
                                    <p:cond delay="0"/>
                                  </p:stCondLst>
                                  <p:childTnLst>
                                    <p:set>
                                      <p:cBhvr>
                                        <p:cTn id="65" dur="1" fill="hold">
                                          <p:stCondLst>
                                            <p:cond delay="0"/>
                                          </p:stCondLst>
                                        </p:cTn>
                                        <p:tgtEl>
                                          <p:spTgt spid="771"/>
                                        </p:tgtEl>
                                        <p:attrNameLst>
                                          <p:attrName>style.visibility</p:attrName>
                                        </p:attrNameLst>
                                      </p:cBhvr>
                                      <p:to>
                                        <p:strVal val="visible"/>
                                      </p:to>
                                    </p:set>
                                    <p:animEffect transition="in" filter="fade">
                                      <p:cBhvr>
                                        <p:cTn id="66" dur="500"/>
                                        <p:tgtEl>
                                          <p:spTgt spid="771"/>
                                        </p:tgtEl>
                                      </p:cBhvr>
                                    </p:animEffect>
                                  </p:childTnLst>
                                </p:cTn>
                              </p:par>
                            </p:childTnLst>
                          </p:cTn>
                        </p:par>
                        <p:par>
                          <p:cTn id="67" fill="hold">
                            <p:stCondLst>
                              <p:cond delay="7500"/>
                            </p:stCondLst>
                            <p:childTnLst>
                              <p:par>
                                <p:cTn id="68" presetID="10" presetClass="entr" presetSubtype="0" fill="hold" grpId="0" nodeType="afterEffect">
                                  <p:stCondLst>
                                    <p:cond delay="0"/>
                                  </p:stCondLst>
                                  <p:childTnLst>
                                    <p:set>
                                      <p:cBhvr>
                                        <p:cTn id="69" dur="1" fill="hold">
                                          <p:stCondLst>
                                            <p:cond delay="0"/>
                                          </p:stCondLst>
                                        </p:cTn>
                                        <p:tgtEl>
                                          <p:spTgt spid="768"/>
                                        </p:tgtEl>
                                        <p:attrNameLst>
                                          <p:attrName>style.visibility</p:attrName>
                                        </p:attrNameLst>
                                      </p:cBhvr>
                                      <p:to>
                                        <p:strVal val="visible"/>
                                      </p:to>
                                    </p:set>
                                    <p:animEffect transition="in" filter="fade">
                                      <p:cBhvr>
                                        <p:cTn id="70" dur="500"/>
                                        <p:tgtEl>
                                          <p:spTgt spid="768"/>
                                        </p:tgtEl>
                                      </p:cBhvr>
                                    </p:animEffect>
                                  </p:childTnLst>
                                </p:cTn>
                              </p:par>
                            </p:childTnLst>
                          </p:cTn>
                        </p:par>
                        <p:par>
                          <p:cTn id="71" fill="hold">
                            <p:stCondLst>
                              <p:cond delay="8000"/>
                            </p:stCondLst>
                            <p:childTnLst>
                              <p:par>
                                <p:cTn id="72" presetID="10" presetClass="entr" presetSubtype="0" fill="hold" grpId="0"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fade">
                                      <p:cBhvr>
                                        <p:cTn id="7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768" grpId="0" animBg="1"/>
      <p:bldP spid="769" grpId="0" animBg="1"/>
      <p:bldP spid="770" grpId="0" animBg="1"/>
      <p:bldP spid="771" grpId="0" animBg="1"/>
      <p:bldP spid="772" grpId="0" animBg="1"/>
      <p:bldP spid="4" grpId="0"/>
      <p:bldP spid="5" grpId="0"/>
      <p:bldP spid="7" grpId="0"/>
      <p:bldP spid="9" grpId="0"/>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29" name="Google Shape;581;p41">
            <a:extLst>
              <a:ext uri="{FF2B5EF4-FFF2-40B4-BE49-F238E27FC236}">
                <a16:creationId xmlns="" xmlns:a16="http://schemas.microsoft.com/office/drawing/2014/main" id="{151CE2B7-2AF0-FDCA-2796-AAA2A883E4DD}"/>
              </a:ext>
            </a:extLst>
          </p:cNvPr>
          <p:cNvSpPr/>
          <p:nvPr/>
        </p:nvSpPr>
        <p:spPr>
          <a:xfrm>
            <a:off x="612396" y="1711288"/>
            <a:ext cx="5391402" cy="2020508"/>
          </a:xfrm>
          <a:prstGeom prst="rect">
            <a:avLst/>
          </a:prstGeom>
          <a:solidFill>
            <a:srgbClr val="082A44">
              <a:alpha val="17320"/>
            </a:srgbClr>
          </a:solidFill>
          <a:ln>
            <a:noFill/>
          </a:ln>
        </p:spPr>
        <p:txBody>
          <a:bodyPr spcFirstLastPara="1" wrap="square" lIns="121900" tIns="121900" rIns="1828800" bIns="121900" anchor="t" anchorCtr="0">
            <a:noAutofit/>
          </a:bodyPr>
          <a:lstStyle/>
          <a:p>
            <a:r>
              <a:rPr lang="en-ID" sz="2400" b="1" dirty="0">
                <a:solidFill>
                  <a:schemeClr val="dk1"/>
                </a:solidFill>
                <a:latin typeface="Roboto" panose="02000000000000000000" pitchFamily="2" charset="0"/>
                <a:ea typeface="Roboto" panose="02000000000000000000" pitchFamily="2" charset="0"/>
                <a:cs typeface="Inria Sans"/>
                <a:sym typeface="Inria Sans"/>
              </a:rPr>
              <a:t>Selayang Pandang</a:t>
            </a:r>
          </a:p>
        </p:txBody>
      </p:sp>
      <p:sp>
        <p:nvSpPr>
          <p:cNvPr id="30" name="Google Shape;582;p41">
            <a:extLst>
              <a:ext uri="{FF2B5EF4-FFF2-40B4-BE49-F238E27FC236}">
                <a16:creationId xmlns="" xmlns:a16="http://schemas.microsoft.com/office/drawing/2014/main" id="{0DB68BAE-2AD0-1530-3108-B0855605A965}"/>
              </a:ext>
            </a:extLst>
          </p:cNvPr>
          <p:cNvSpPr/>
          <p:nvPr/>
        </p:nvSpPr>
        <p:spPr>
          <a:xfrm>
            <a:off x="6203959" y="1711288"/>
            <a:ext cx="5375645" cy="2020508"/>
          </a:xfrm>
          <a:prstGeom prst="rect">
            <a:avLst/>
          </a:prstGeom>
          <a:solidFill>
            <a:srgbClr val="082A44">
              <a:alpha val="17320"/>
            </a:srgbClr>
          </a:solidFill>
          <a:ln>
            <a:noFill/>
          </a:ln>
        </p:spPr>
        <p:txBody>
          <a:bodyPr spcFirstLastPara="1" wrap="square" lIns="1828800" tIns="121900" rIns="121900" bIns="121900" anchor="t" anchorCtr="0">
            <a:noAutofit/>
          </a:bodyPr>
          <a:lstStyle/>
          <a:p>
            <a:pPr algn="r">
              <a:buClr>
                <a:schemeClr val="dk1"/>
              </a:buClr>
              <a:buSzPts val="1100"/>
            </a:pPr>
            <a:r>
              <a:rPr lang="en" sz="2400" b="1" dirty="0">
                <a:solidFill>
                  <a:schemeClr val="dk1"/>
                </a:solidFill>
                <a:latin typeface="Roboto" panose="02000000000000000000" pitchFamily="2" charset="0"/>
                <a:ea typeface="Roboto" panose="02000000000000000000" pitchFamily="2" charset="0"/>
                <a:cs typeface="Inria Sans"/>
                <a:sym typeface="Inria Sans"/>
              </a:rPr>
              <a:t>Profil Instansi</a:t>
            </a:r>
          </a:p>
        </p:txBody>
      </p:sp>
      <p:sp>
        <p:nvSpPr>
          <p:cNvPr id="31" name="Google Shape;583;p41">
            <a:extLst>
              <a:ext uri="{FF2B5EF4-FFF2-40B4-BE49-F238E27FC236}">
                <a16:creationId xmlns="" xmlns:a16="http://schemas.microsoft.com/office/drawing/2014/main" id="{9BB8394E-6DD2-D5AF-6C61-4ABD6CC7CEFB}"/>
              </a:ext>
            </a:extLst>
          </p:cNvPr>
          <p:cNvSpPr/>
          <p:nvPr/>
        </p:nvSpPr>
        <p:spPr>
          <a:xfrm>
            <a:off x="603770" y="3914815"/>
            <a:ext cx="5391402" cy="1968400"/>
          </a:xfrm>
          <a:prstGeom prst="rect">
            <a:avLst/>
          </a:prstGeom>
          <a:solidFill>
            <a:srgbClr val="082A44">
              <a:alpha val="17320"/>
            </a:srgbClr>
          </a:solidFill>
          <a:ln>
            <a:noFill/>
          </a:ln>
        </p:spPr>
        <p:txBody>
          <a:bodyPr spcFirstLastPara="1" wrap="square" lIns="121900" tIns="121900" rIns="1828800" bIns="121900" anchor="b" anchorCtr="0">
            <a:noAutofit/>
          </a:bodyPr>
          <a:lstStyle/>
          <a:p>
            <a:pPr>
              <a:buClr>
                <a:schemeClr val="dk1"/>
              </a:buClr>
              <a:buSzPts val="1100"/>
            </a:pPr>
            <a:endParaRPr sz="2400" b="1" dirty="0">
              <a:solidFill>
                <a:schemeClr val="dk1"/>
              </a:solidFill>
              <a:latin typeface="Roboto" panose="02000000000000000000" pitchFamily="2" charset="0"/>
              <a:ea typeface="Roboto" panose="02000000000000000000" pitchFamily="2" charset="0"/>
              <a:cs typeface="Inria Sans"/>
              <a:sym typeface="Inria Sans"/>
            </a:endParaRPr>
          </a:p>
          <a:p>
            <a:pPr>
              <a:spcBef>
                <a:spcPts val="800"/>
              </a:spcBef>
              <a:spcAft>
                <a:spcPts val="800"/>
              </a:spcAft>
              <a:buClr>
                <a:schemeClr val="dk1"/>
              </a:buClr>
              <a:buSzPts val="1100"/>
            </a:pPr>
            <a:r>
              <a:rPr lang="en" sz="2400" b="1" dirty="0">
                <a:solidFill>
                  <a:schemeClr val="dk1"/>
                </a:solidFill>
                <a:latin typeface="Roboto" panose="02000000000000000000" pitchFamily="2" charset="0"/>
                <a:ea typeface="Roboto" panose="02000000000000000000" pitchFamily="2" charset="0"/>
                <a:cs typeface="Inria Sans"/>
                <a:sym typeface="Inria Sans"/>
              </a:rPr>
              <a:t>Profil SDM</a:t>
            </a:r>
            <a:endParaRPr sz="2400" dirty="0">
              <a:solidFill>
                <a:schemeClr val="dk1"/>
              </a:solidFill>
              <a:latin typeface="Roboto" panose="02000000000000000000" pitchFamily="2" charset="0"/>
              <a:ea typeface="Roboto" panose="02000000000000000000" pitchFamily="2" charset="0"/>
              <a:cs typeface="Inria Sans"/>
              <a:sym typeface="Inria Sans"/>
            </a:endParaRPr>
          </a:p>
        </p:txBody>
      </p:sp>
      <p:sp>
        <p:nvSpPr>
          <p:cNvPr id="768" name="Google Shape;584;p41">
            <a:extLst>
              <a:ext uri="{FF2B5EF4-FFF2-40B4-BE49-F238E27FC236}">
                <a16:creationId xmlns="" xmlns:a16="http://schemas.microsoft.com/office/drawing/2014/main" id="{FC4520D9-3CD0-D0E5-0574-9D7312F71797}"/>
              </a:ext>
            </a:extLst>
          </p:cNvPr>
          <p:cNvSpPr/>
          <p:nvPr/>
        </p:nvSpPr>
        <p:spPr>
          <a:xfrm>
            <a:off x="6188203" y="3932068"/>
            <a:ext cx="5375645" cy="1967728"/>
          </a:xfrm>
          <a:prstGeom prst="rect">
            <a:avLst/>
          </a:prstGeom>
          <a:solidFill>
            <a:srgbClr val="082A44">
              <a:alpha val="17320"/>
            </a:srgbClr>
          </a:solidFill>
          <a:ln>
            <a:noFill/>
          </a:ln>
        </p:spPr>
        <p:txBody>
          <a:bodyPr spcFirstLastPara="1" wrap="square" lIns="1828800" tIns="121900" rIns="121900" bIns="121900" anchor="b" anchorCtr="0">
            <a:noAutofit/>
          </a:bodyPr>
          <a:lstStyle/>
          <a:p>
            <a:pPr algn="r">
              <a:spcBef>
                <a:spcPts val="800"/>
              </a:spcBef>
              <a:spcAft>
                <a:spcPts val="800"/>
              </a:spcAft>
            </a:pPr>
            <a:r>
              <a:rPr lang="en" sz="2400" b="1" dirty="0">
                <a:solidFill>
                  <a:schemeClr val="dk1"/>
                </a:solidFill>
                <a:latin typeface="Roboto" panose="02000000000000000000" pitchFamily="2" charset="0"/>
                <a:ea typeface="Roboto" panose="02000000000000000000" pitchFamily="2" charset="0"/>
                <a:cs typeface="Inria Sans"/>
                <a:sym typeface="Inria Sans"/>
              </a:rPr>
              <a:t>Proker dan Kegiatan</a:t>
            </a:r>
            <a:endParaRPr sz="2400" dirty="0">
              <a:solidFill>
                <a:schemeClr val="dk1"/>
              </a:solidFill>
              <a:latin typeface="Roboto" panose="02000000000000000000" pitchFamily="2" charset="0"/>
              <a:ea typeface="Roboto" panose="02000000000000000000" pitchFamily="2" charset="0"/>
              <a:cs typeface="Inria Sans"/>
              <a:sym typeface="Inria Sans"/>
            </a:endParaRPr>
          </a:p>
        </p:txBody>
      </p:sp>
      <p:sp>
        <p:nvSpPr>
          <p:cNvPr id="769" name="Google Shape;585;p41">
            <a:extLst>
              <a:ext uri="{FF2B5EF4-FFF2-40B4-BE49-F238E27FC236}">
                <a16:creationId xmlns="" xmlns:a16="http://schemas.microsoft.com/office/drawing/2014/main" id="{FC2002E8-E8D5-CBE5-619E-BE037EC81AC1}"/>
              </a:ext>
            </a:extLst>
          </p:cNvPr>
          <p:cNvSpPr/>
          <p:nvPr/>
        </p:nvSpPr>
        <p:spPr>
          <a:xfrm>
            <a:off x="4614026" y="2339773"/>
            <a:ext cx="2782000" cy="2782000"/>
          </a:xfrm>
          <a:prstGeom prst="pie">
            <a:avLst>
              <a:gd name="adj1" fmla="val 10788866"/>
              <a:gd name="adj2" fmla="val 16200000"/>
            </a:avLst>
          </a:prstGeom>
          <a:solidFill>
            <a:schemeClr val="accent1"/>
          </a:solidFill>
          <a:ln>
            <a:noFill/>
          </a:ln>
        </p:spPr>
        <p:txBody>
          <a:bodyPr spcFirstLastPara="1" wrap="square" lIns="121900" tIns="121900" rIns="121900" bIns="121900" anchor="ctr" anchorCtr="0">
            <a:noAutofit/>
          </a:bodyPr>
          <a:lstStyle/>
          <a:p>
            <a:endParaRPr sz="2400">
              <a:latin typeface="Roboto" panose="02000000000000000000" pitchFamily="2" charset="0"/>
              <a:ea typeface="Roboto" panose="02000000000000000000" pitchFamily="2" charset="0"/>
            </a:endParaRPr>
          </a:p>
        </p:txBody>
      </p:sp>
      <p:sp>
        <p:nvSpPr>
          <p:cNvPr id="770" name="Google Shape;586;p41">
            <a:extLst>
              <a:ext uri="{FF2B5EF4-FFF2-40B4-BE49-F238E27FC236}">
                <a16:creationId xmlns="" xmlns:a16="http://schemas.microsoft.com/office/drawing/2014/main" id="{4304D983-5B1E-094C-ADCC-A327938D65D6}"/>
              </a:ext>
            </a:extLst>
          </p:cNvPr>
          <p:cNvSpPr/>
          <p:nvPr/>
        </p:nvSpPr>
        <p:spPr>
          <a:xfrm rot="5400000">
            <a:off x="4814460" y="2339773"/>
            <a:ext cx="2782000" cy="2782000"/>
          </a:xfrm>
          <a:prstGeom prst="pie">
            <a:avLst>
              <a:gd name="adj1" fmla="val 10788866"/>
              <a:gd name="adj2" fmla="val 16200000"/>
            </a:avLst>
          </a:prstGeom>
          <a:solidFill>
            <a:schemeClr val="accent1"/>
          </a:solidFill>
          <a:ln>
            <a:noFill/>
          </a:ln>
        </p:spPr>
        <p:txBody>
          <a:bodyPr spcFirstLastPara="1" wrap="square" lIns="121900" tIns="121900" rIns="121900" bIns="121900" anchor="ctr" anchorCtr="0">
            <a:noAutofit/>
          </a:bodyPr>
          <a:lstStyle/>
          <a:p>
            <a:endParaRPr sz="2400">
              <a:latin typeface="Roboto" panose="02000000000000000000" pitchFamily="2" charset="0"/>
              <a:ea typeface="Roboto" panose="02000000000000000000" pitchFamily="2" charset="0"/>
            </a:endParaRPr>
          </a:p>
        </p:txBody>
      </p:sp>
      <p:sp>
        <p:nvSpPr>
          <p:cNvPr id="771" name="Google Shape;587;p41">
            <a:extLst>
              <a:ext uri="{FF2B5EF4-FFF2-40B4-BE49-F238E27FC236}">
                <a16:creationId xmlns="" xmlns:a16="http://schemas.microsoft.com/office/drawing/2014/main" id="{F14489A9-3485-B5C8-07D4-2783A6274D7D}"/>
              </a:ext>
            </a:extLst>
          </p:cNvPr>
          <p:cNvSpPr/>
          <p:nvPr/>
        </p:nvSpPr>
        <p:spPr>
          <a:xfrm rot="10800000">
            <a:off x="4814460" y="2541752"/>
            <a:ext cx="2782000" cy="2782000"/>
          </a:xfrm>
          <a:prstGeom prst="pie">
            <a:avLst>
              <a:gd name="adj1" fmla="val 10788866"/>
              <a:gd name="adj2" fmla="val 16200000"/>
            </a:avLst>
          </a:prstGeom>
          <a:solidFill>
            <a:schemeClr val="accent1"/>
          </a:solidFill>
          <a:ln>
            <a:noFill/>
          </a:ln>
        </p:spPr>
        <p:txBody>
          <a:bodyPr spcFirstLastPara="1" wrap="square" lIns="121900" tIns="121900" rIns="121900" bIns="121900" anchor="ctr" anchorCtr="0">
            <a:noAutofit/>
          </a:bodyPr>
          <a:lstStyle/>
          <a:p>
            <a:endParaRPr sz="2400">
              <a:latin typeface="Roboto" panose="02000000000000000000" pitchFamily="2" charset="0"/>
              <a:ea typeface="Roboto" panose="02000000000000000000" pitchFamily="2" charset="0"/>
            </a:endParaRPr>
          </a:p>
        </p:txBody>
      </p:sp>
      <p:sp>
        <p:nvSpPr>
          <p:cNvPr id="772" name="Google Shape;588;p41">
            <a:extLst>
              <a:ext uri="{FF2B5EF4-FFF2-40B4-BE49-F238E27FC236}">
                <a16:creationId xmlns="" xmlns:a16="http://schemas.microsoft.com/office/drawing/2014/main" id="{E86F917F-A958-CCBF-D8CA-D3E0EAEC8D0C}"/>
              </a:ext>
            </a:extLst>
          </p:cNvPr>
          <p:cNvSpPr/>
          <p:nvPr/>
        </p:nvSpPr>
        <p:spPr>
          <a:xfrm rot="-5400000">
            <a:off x="4614026" y="2541752"/>
            <a:ext cx="2782000" cy="2782000"/>
          </a:xfrm>
          <a:prstGeom prst="pie">
            <a:avLst>
              <a:gd name="adj1" fmla="val 10788866"/>
              <a:gd name="adj2" fmla="val 16200000"/>
            </a:avLst>
          </a:prstGeom>
          <a:solidFill>
            <a:schemeClr val="accent1"/>
          </a:solidFill>
          <a:ln>
            <a:noFill/>
          </a:ln>
        </p:spPr>
        <p:txBody>
          <a:bodyPr spcFirstLastPara="1" wrap="square" lIns="121900" tIns="121900" rIns="121900" bIns="121900" anchor="ctr" anchorCtr="0">
            <a:noAutofit/>
          </a:bodyPr>
          <a:lstStyle/>
          <a:p>
            <a:endParaRPr sz="2400">
              <a:latin typeface="Roboto" panose="02000000000000000000" pitchFamily="2" charset="0"/>
              <a:ea typeface="Roboto" panose="02000000000000000000" pitchFamily="2" charset="0"/>
            </a:endParaRPr>
          </a:p>
        </p:txBody>
      </p:sp>
      <p:sp>
        <p:nvSpPr>
          <p:cNvPr id="4" name="TextBox 3">
            <a:extLst>
              <a:ext uri="{FF2B5EF4-FFF2-40B4-BE49-F238E27FC236}">
                <a16:creationId xmlns="" xmlns:a16="http://schemas.microsoft.com/office/drawing/2014/main" id="{985CE765-1870-2414-7A82-B65C1ACF077D}"/>
              </a:ext>
            </a:extLst>
          </p:cNvPr>
          <p:cNvSpPr txBox="1"/>
          <p:nvPr/>
        </p:nvSpPr>
        <p:spPr>
          <a:xfrm>
            <a:off x="624580" y="2150845"/>
            <a:ext cx="3981583" cy="1311128"/>
          </a:xfrm>
          <a:prstGeom prst="rect">
            <a:avLst/>
          </a:prstGeom>
          <a:noFill/>
        </p:spPr>
        <p:txBody>
          <a:bodyPr wrap="square" rtlCol="0">
            <a:spAutoFit/>
          </a:bodyPr>
          <a:lstStyle/>
          <a:p>
            <a:pPr marL="12700" marR="5080" algn="just">
              <a:lnSpc>
                <a:spcPct val="120200"/>
              </a:lnSpc>
              <a:spcBef>
                <a:spcPts val="105"/>
              </a:spcBef>
            </a:pPr>
            <a:r>
              <a:rPr lang="en-ID" sz="1400" spc="-5" dirty="0" err="1">
                <a:latin typeface="Roboto" panose="02000000000000000000" pitchFamily="2" charset="0"/>
                <a:ea typeface="Roboto" panose="02000000000000000000" pitchFamily="2" charset="0"/>
                <a:cs typeface="Segoe UI"/>
              </a:rPr>
              <a:t>Menjelaskan</a:t>
            </a:r>
            <a:r>
              <a:rPr lang="en-ID" sz="1400" spc="-5" dirty="0">
                <a:latin typeface="Roboto" panose="02000000000000000000" pitchFamily="2" charset="0"/>
                <a:ea typeface="Roboto" panose="02000000000000000000" pitchFamily="2" charset="0"/>
                <a:cs typeface="Segoe UI"/>
              </a:rPr>
              <a:t> </a:t>
            </a:r>
            <a:r>
              <a:rPr lang="en-ID" sz="1400" spc="-5" dirty="0" err="1">
                <a:latin typeface="Roboto" panose="02000000000000000000" pitchFamily="2" charset="0"/>
                <a:ea typeface="Roboto" panose="02000000000000000000" pitchFamily="2" charset="0"/>
                <a:cs typeface="Segoe UI"/>
              </a:rPr>
              <a:t>secara</a:t>
            </a:r>
            <a:r>
              <a:rPr lang="en-ID" sz="1400" spc="-5" dirty="0">
                <a:latin typeface="Roboto" panose="02000000000000000000" pitchFamily="2" charset="0"/>
                <a:ea typeface="Roboto" panose="02000000000000000000" pitchFamily="2" charset="0"/>
                <a:cs typeface="Segoe UI"/>
              </a:rPr>
              <a:t> </a:t>
            </a:r>
            <a:r>
              <a:rPr lang="en-ID" sz="1400" spc="-5" dirty="0" err="1">
                <a:latin typeface="Roboto" panose="02000000000000000000" pitchFamily="2" charset="0"/>
                <a:ea typeface="Roboto" panose="02000000000000000000" pitchFamily="2" charset="0"/>
                <a:cs typeface="Segoe UI"/>
              </a:rPr>
              <a:t>singkat</a:t>
            </a:r>
            <a:r>
              <a:rPr lang="en-ID" sz="1400" spc="-5" dirty="0">
                <a:latin typeface="Roboto" panose="02000000000000000000" pitchFamily="2" charset="0"/>
                <a:ea typeface="Roboto" panose="02000000000000000000" pitchFamily="2" charset="0"/>
                <a:cs typeface="Segoe UI"/>
              </a:rPr>
              <a:t> </a:t>
            </a:r>
            <a:r>
              <a:rPr lang="en-ID" sz="1400" spc="-10" dirty="0" err="1">
                <a:latin typeface="Roboto" panose="02000000000000000000" pitchFamily="2" charset="0"/>
                <a:ea typeface="Roboto" panose="02000000000000000000" pitchFamily="2" charset="0"/>
                <a:cs typeface="Segoe UI"/>
              </a:rPr>
              <a:t>tentang</a:t>
            </a:r>
            <a:r>
              <a:rPr lang="en-ID" sz="1400" spc="-10" dirty="0">
                <a:latin typeface="Roboto" panose="02000000000000000000" pitchFamily="2" charset="0"/>
                <a:ea typeface="Roboto" panose="02000000000000000000" pitchFamily="2" charset="0"/>
                <a:cs typeface="Segoe UI"/>
              </a:rPr>
              <a:t>  </a:t>
            </a:r>
            <a:r>
              <a:rPr lang="en-ID" sz="1400" spc="-5" dirty="0" err="1">
                <a:latin typeface="Roboto" panose="02000000000000000000" pitchFamily="2" charset="0"/>
                <a:ea typeface="Roboto" panose="02000000000000000000" pitchFamily="2" charset="0"/>
                <a:cs typeface="Segoe UI"/>
              </a:rPr>
              <a:t>keberadaan</a:t>
            </a:r>
            <a:r>
              <a:rPr lang="en-ID" sz="1400" spc="-5" dirty="0">
                <a:latin typeface="Roboto" panose="02000000000000000000" pitchFamily="2" charset="0"/>
                <a:ea typeface="Roboto" panose="02000000000000000000" pitchFamily="2" charset="0"/>
                <a:cs typeface="Segoe UI"/>
              </a:rPr>
              <a:t> </a:t>
            </a:r>
            <a:r>
              <a:rPr lang="en-ID" sz="1400" spc="-5" dirty="0" err="1">
                <a:latin typeface="Roboto" panose="02000000000000000000" pitchFamily="2" charset="0"/>
                <a:ea typeface="Roboto" panose="02000000000000000000" pitchFamily="2" charset="0"/>
                <a:cs typeface="Segoe UI"/>
              </a:rPr>
              <a:t>instansi</a:t>
            </a:r>
            <a:r>
              <a:rPr lang="en-ID" sz="1400" spc="-5" dirty="0">
                <a:latin typeface="Roboto" panose="02000000000000000000" pitchFamily="2" charset="0"/>
                <a:ea typeface="Roboto" panose="02000000000000000000" pitchFamily="2" charset="0"/>
                <a:cs typeface="Segoe UI"/>
              </a:rPr>
              <a:t> </a:t>
            </a:r>
            <a:r>
              <a:rPr lang="en-ID" sz="1400" spc="-5" dirty="0" err="1">
                <a:latin typeface="Roboto" panose="02000000000000000000" pitchFamily="2" charset="0"/>
                <a:ea typeface="Roboto" panose="02000000000000000000" pitchFamily="2" charset="0"/>
                <a:cs typeface="Segoe UI"/>
              </a:rPr>
              <a:t>bersangkutan</a:t>
            </a:r>
            <a:r>
              <a:rPr lang="en-ID" sz="1400" spc="-5" dirty="0">
                <a:latin typeface="Roboto" panose="02000000000000000000" pitchFamily="2" charset="0"/>
                <a:ea typeface="Roboto" panose="02000000000000000000" pitchFamily="2" charset="0"/>
                <a:cs typeface="Segoe UI"/>
              </a:rPr>
              <a:t>  (</a:t>
            </a:r>
            <a:r>
              <a:rPr lang="en-ID" sz="1400" spc="-5" dirty="0" err="1">
                <a:latin typeface="Roboto" panose="02000000000000000000" pitchFamily="2" charset="0"/>
                <a:ea typeface="Roboto" panose="02000000000000000000" pitchFamily="2" charset="0"/>
                <a:cs typeface="Segoe UI"/>
              </a:rPr>
              <a:t>sejarah</a:t>
            </a:r>
            <a:r>
              <a:rPr lang="en-ID" sz="1400" spc="-5" dirty="0">
                <a:latin typeface="Roboto" panose="02000000000000000000" pitchFamily="2" charset="0"/>
                <a:ea typeface="Roboto" panose="02000000000000000000" pitchFamily="2" charset="0"/>
                <a:cs typeface="Segoe UI"/>
              </a:rPr>
              <a:t>, </a:t>
            </a:r>
            <a:r>
              <a:rPr lang="en-ID" sz="1400" spc="-10" dirty="0">
                <a:latin typeface="Roboto" panose="02000000000000000000" pitchFamily="2" charset="0"/>
                <a:ea typeface="Roboto" panose="02000000000000000000" pitchFamily="2" charset="0"/>
                <a:cs typeface="Segoe UI"/>
              </a:rPr>
              <a:t>motto, </a:t>
            </a:r>
            <a:r>
              <a:rPr lang="en-ID" sz="1400" dirty="0" err="1">
                <a:latin typeface="Roboto" panose="02000000000000000000" pitchFamily="2" charset="0"/>
                <a:ea typeface="Roboto" panose="02000000000000000000" pitchFamily="2" charset="0"/>
                <a:cs typeface="Segoe UI"/>
              </a:rPr>
              <a:t>daerah</a:t>
            </a:r>
            <a:r>
              <a:rPr lang="en-ID" sz="1400" dirty="0">
                <a:latin typeface="Roboto" panose="02000000000000000000" pitchFamily="2" charset="0"/>
                <a:ea typeface="Roboto" panose="02000000000000000000" pitchFamily="2" charset="0"/>
                <a:cs typeface="Segoe UI"/>
              </a:rPr>
              <a:t>, </a:t>
            </a:r>
            <a:r>
              <a:rPr lang="en-ID" sz="1400" spc="-5" dirty="0" err="1">
                <a:latin typeface="Roboto" panose="02000000000000000000" pitchFamily="2" charset="0"/>
                <a:ea typeface="Roboto" panose="02000000000000000000" pitchFamily="2" charset="0"/>
                <a:cs typeface="Segoe UI"/>
              </a:rPr>
              <a:t>lambang</a:t>
            </a:r>
            <a:r>
              <a:rPr lang="en-ID" sz="1400" spc="-5" dirty="0">
                <a:latin typeface="Roboto" panose="02000000000000000000" pitchFamily="2" charset="0"/>
                <a:ea typeface="Roboto" panose="02000000000000000000" pitchFamily="2" charset="0"/>
                <a:cs typeface="Segoe UI"/>
              </a:rPr>
              <a:t> </a:t>
            </a:r>
            <a:r>
              <a:rPr lang="en-ID" sz="1400" dirty="0">
                <a:latin typeface="Roboto" panose="02000000000000000000" pitchFamily="2" charset="0"/>
                <a:ea typeface="Roboto" panose="02000000000000000000" pitchFamily="2" charset="0"/>
                <a:cs typeface="Segoe UI"/>
              </a:rPr>
              <a:t>dan  </a:t>
            </a:r>
            <a:r>
              <a:rPr lang="en-ID" sz="1400" spc="10" dirty="0">
                <a:latin typeface="Roboto" panose="02000000000000000000" pitchFamily="2" charset="0"/>
                <a:ea typeface="Roboto" panose="02000000000000000000" pitchFamily="2" charset="0"/>
                <a:cs typeface="Segoe UI"/>
              </a:rPr>
              <a:t>arti </a:t>
            </a:r>
            <a:r>
              <a:rPr lang="en-ID" sz="1400" spc="-5" dirty="0" err="1">
                <a:latin typeface="Roboto" panose="02000000000000000000" pitchFamily="2" charset="0"/>
                <a:ea typeface="Roboto" panose="02000000000000000000" pitchFamily="2" charset="0"/>
                <a:cs typeface="Segoe UI"/>
              </a:rPr>
              <a:t>lambang</a:t>
            </a:r>
            <a:r>
              <a:rPr lang="en-ID" sz="1400" spc="-5" dirty="0">
                <a:latin typeface="Roboto" panose="02000000000000000000" pitchFamily="2" charset="0"/>
                <a:ea typeface="Roboto" panose="02000000000000000000" pitchFamily="2" charset="0"/>
                <a:cs typeface="Segoe UI"/>
              </a:rPr>
              <a:t>, </a:t>
            </a:r>
            <a:r>
              <a:rPr lang="en-ID" sz="1400" spc="-5" dirty="0" err="1">
                <a:latin typeface="Roboto" panose="02000000000000000000" pitchFamily="2" charset="0"/>
                <a:ea typeface="Roboto" panose="02000000000000000000" pitchFamily="2" charset="0"/>
                <a:cs typeface="Segoe UI"/>
              </a:rPr>
              <a:t>lokasi</a:t>
            </a:r>
            <a:r>
              <a:rPr lang="en-ID" sz="1400" spc="-5" dirty="0">
                <a:latin typeface="Roboto" panose="02000000000000000000" pitchFamily="2" charset="0"/>
                <a:ea typeface="Roboto" panose="02000000000000000000" pitchFamily="2" charset="0"/>
                <a:cs typeface="Segoe UI"/>
              </a:rPr>
              <a:t> </a:t>
            </a:r>
            <a:r>
              <a:rPr lang="en-ID" sz="1400" dirty="0" err="1">
                <a:latin typeface="Roboto" panose="02000000000000000000" pitchFamily="2" charset="0"/>
                <a:ea typeface="Roboto" panose="02000000000000000000" pitchFamily="2" charset="0"/>
                <a:cs typeface="Segoe UI"/>
              </a:rPr>
              <a:t>dalam</a:t>
            </a:r>
            <a:r>
              <a:rPr lang="en-ID" sz="1400" dirty="0">
                <a:latin typeface="Roboto" panose="02000000000000000000" pitchFamily="2" charset="0"/>
                <a:ea typeface="Roboto" panose="02000000000000000000" pitchFamily="2" charset="0"/>
                <a:cs typeface="Segoe UI"/>
              </a:rPr>
              <a:t> </a:t>
            </a:r>
            <a:r>
              <a:rPr lang="en-ID" sz="1400" spc="-5" dirty="0" err="1">
                <a:latin typeface="Roboto" panose="02000000000000000000" pitchFamily="2" charset="0"/>
                <a:ea typeface="Roboto" panose="02000000000000000000" pitchFamily="2" charset="0"/>
                <a:cs typeface="Segoe UI"/>
              </a:rPr>
              <a:t>bentuk</a:t>
            </a:r>
            <a:r>
              <a:rPr lang="en-ID" sz="1400" spc="-95" dirty="0">
                <a:latin typeface="Roboto" panose="02000000000000000000" pitchFamily="2" charset="0"/>
                <a:ea typeface="Roboto" panose="02000000000000000000" pitchFamily="2" charset="0"/>
                <a:cs typeface="Segoe UI"/>
              </a:rPr>
              <a:t> </a:t>
            </a:r>
            <a:r>
              <a:rPr lang="en-ID" sz="1400" spc="-5" dirty="0" err="1">
                <a:latin typeface="Roboto" panose="02000000000000000000" pitchFamily="2" charset="0"/>
                <a:ea typeface="Roboto" panose="02000000000000000000" pitchFamily="2" charset="0"/>
                <a:cs typeface="Segoe UI"/>
              </a:rPr>
              <a:t>peta</a:t>
            </a:r>
            <a:r>
              <a:rPr lang="en-ID" sz="1400" spc="-5" dirty="0">
                <a:latin typeface="Roboto" panose="02000000000000000000" pitchFamily="2" charset="0"/>
                <a:ea typeface="Roboto" panose="02000000000000000000" pitchFamily="2" charset="0"/>
                <a:cs typeface="Segoe UI"/>
              </a:rPr>
              <a:t>,  </a:t>
            </a:r>
            <a:r>
              <a:rPr lang="en-ID" sz="1400" dirty="0" err="1">
                <a:latin typeface="Roboto" panose="02000000000000000000" pitchFamily="2" charset="0"/>
                <a:ea typeface="Roboto" panose="02000000000000000000" pitchFamily="2" charset="0"/>
                <a:cs typeface="Segoe UI"/>
              </a:rPr>
              <a:t>visi</a:t>
            </a:r>
            <a:r>
              <a:rPr lang="en-ID" sz="1400" dirty="0">
                <a:latin typeface="Roboto" panose="02000000000000000000" pitchFamily="2" charset="0"/>
                <a:ea typeface="Roboto" panose="02000000000000000000" pitchFamily="2" charset="0"/>
                <a:cs typeface="Segoe UI"/>
              </a:rPr>
              <a:t> dan</a:t>
            </a:r>
            <a:r>
              <a:rPr lang="en-ID" sz="1400" spc="-35" dirty="0">
                <a:latin typeface="Roboto" panose="02000000000000000000" pitchFamily="2" charset="0"/>
                <a:ea typeface="Roboto" panose="02000000000000000000" pitchFamily="2" charset="0"/>
                <a:cs typeface="Segoe UI"/>
              </a:rPr>
              <a:t> </a:t>
            </a:r>
            <a:r>
              <a:rPr lang="en-ID" sz="1400" spc="-5" dirty="0" err="1">
                <a:latin typeface="Roboto" panose="02000000000000000000" pitchFamily="2" charset="0"/>
                <a:ea typeface="Roboto" panose="02000000000000000000" pitchFamily="2" charset="0"/>
                <a:cs typeface="Segoe UI"/>
              </a:rPr>
              <a:t>misi</a:t>
            </a:r>
            <a:r>
              <a:rPr lang="en-ID" sz="1400" spc="-5" dirty="0">
                <a:latin typeface="Roboto" panose="02000000000000000000" pitchFamily="2" charset="0"/>
                <a:ea typeface="Roboto" panose="02000000000000000000" pitchFamily="2" charset="0"/>
                <a:cs typeface="Segoe UI"/>
              </a:rPr>
              <a:t>).</a:t>
            </a:r>
            <a:endParaRPr lang="en-ID" sz="1400" dirty="0">
              <a:latin typeface="Roboto" panose="02000000000000000000" pitchFamily="2" charset="0"/>
              <a:ea typeface="Roboto" panose="02000000000000000000" pitchFamily="2" charset="0"/>
              <a:cs typeface="Segoe UI"/>
            </a:endParaRPr>
          </a:p>
          <a:p>
            <a:endParaRPr lang="en-ID" sz="1200" dirty="0">
              <a:latin typeface="Roboto" panose="02000000000000000000" pitchFamily="2" charset="0"/>
              <a:ea typeface="Roboto" panose="02000000000000000000" pitchFamily="2" charset="0"/>
            </a:endParaRPr>
          </a:p>
        </p:txBody>
      </p:sp>
      <p:sp>
        <p:nvSpPr>
          <p:cNvPr id="5" name="TextBox 4">
            <a:extLst>
              <a:ext uri="{FF2B5EF4-FFF2-40B4-BE49-F238E27FC236}">
                <a16:creationId xmlns="" xmlns:a16="http://schemas.microsoft.com/office/drawing/2014/main" id="{9C9A1C4B-74D4-1E53-59AE-8A319CAAF974}"/>
              </a:ext>
            </a:extLst>
          </p:cNvPr>
          <p:cNvSpPr txBox="1"/>
          <p:nvPr/>
        </p:nvSpPr>
        <p:spPr>
          <a:xfrm>
            <a:off x="7796621" y="2176724"/>
            <a:ext cx="3797281" cy="1600438"/>
          </a:xfrm>
          <a:prstGeom prst="rect">
            <a:avLst/>
          </a:prstGeom>
          <a:noFill/>
        </p:spPr>
        <p:txBody>
          <a:bodyPr wrap="square" rtlCol="0">
            <a:spAutoFit/>
          </a:bodyPr>
          <a:lstStyle/>
          <a:p>
            <a:pPr marL="12700" marR="5080" algn="just">
              <a:lnSpc>
                <a:spcPct val="120000"/>
              </a:lnSpc>
              <a:spcBef>
                <a:spcPts val="110"/>
              </a:spcBef>
            </a:pPr>
            <a:r>
              <a:rPr lang="en-ID" sz="1400" spc="-10" dirty="0" err="1">
                <a:latin typeface="Roboto" panose="02000000000000000000" pitchFamily="2" charset="0"/>
                <a:ea typeface="Roboto" panose="02000000000000000000" pitchFamily="2" charset="0"/>
                <a:cs typeface="Segoe UI"/>
              </a:rPr>
              <a:t>S</a:t>
            </a:r>
            <a:r>
              <a:rPr lang="en-ID" sz="1400" spc="-10" dirty="0" err="1" smtClean="0">
                <a:latin typeface="Roboto" panose="02000000000000000000" pitchFamily="2" charset="0"/>
                <a:ea typeface="Roboto" panose="02000000000000000000" pitchFamily="2" charset="0"/>
                <a:cs typeface="Segoe UI"/>
              </a:rPr>
              <a:t>truktur</a:t>
            </a:r>
            <a:r>
              <a:rPr lang="en-ID" sz="1400" spc="-10" dirty="0" smtClean="0">
                <a:latin typeface="Roboto" panose="02000000000000000000" pitchFamily="2" charset="0"/>
                <a:ea typeface="Roboto" panose="02000000000000000000" pitchFamily="2" charset="0"/>
                <a:cs typeface="Segoe UI"/>
              </a:rPr>
              <a:t> </a:t>
            </a:r>
            <a:r>
              <a:rPr lang="en-ID" sz="1400" spc="-5" dirty="0" err="1">
                <a:latin typeface="Roboto" panose="02000000000000000000" pitchFamily="2" charset="0"/>
                <a:ea typeface="Roboto" panose="02000000000000000000" pitchFamily="2" charset="0"/>
                <a:cs typeface="Segoe UI"/>
              </a:rPr>
              <a:t>O</a:t>
            </a:r>
            <a:r>
              <a:rPr lang="en-ID" sz="1400" spc="-5" dirty="0" err="1" smtClean="0">
                <a:latin typeface="Roboto" panose="02000000000000000000" pitchFamily="2" charset="0"/>
                <a:ea typeface="Roboto" panose="02000000000000000000" pitchFamily="2" charset="0"/>
                <a:cs typeface="Segoe UI"/>
              </a:rPr>
              <a:t>rganisasi</a:t>
            </a:r>
            <a:r>
              <a:rPr lang="en-ID" sz="1400" spc="-5" dirty="0" smtClean="0">
                <a:latin typeface="Roboto" panose="02000000000000000000" pitchFamily="2" charset="0"/>
                <a:ea typeface="Roboto" panose="02000000000000000000" pitchFamily="2" charset="0"/>
                <a:cs typeface="Segoe UI"/>
              </a:rPr>
              <a:t> </a:t>
            </a:r>
            <a:r>
              <a:rPr lang="en-ID" sz="1400" dirty="0">
                <a:latin typeface="Roboto" panose="02000000000000000000" pitchFamily="2" charset="0"/>
                <a:ea typeface="Roboto" panose="02000000000000000000" pitchFamily="2" charset="0"/>
                <a:cs typeface="Segoe UI"/>
              </a:rPr>
              <a:t>, </a:t>
            </a:r>
            <a:r>
              <a:rPr lang="en-ID" sz="1400" dirty="0" err="1">
                <a:latin typeface="Roboto" panose="02000000000000000000" pitchFamily="2" charset="0"/>
                <a:ea typeface="Roboto" panose="02000000000000000000" pitchFamily="2" charset="0"/>
                <a:cs typeface="Segoe UI"/>
              </a:rPr>
              <a:t>nama</a:t>
            </a:r>
            <a:r>
              <a:rPr lang="en-ID" sz="1400" dirty="0">
                <a:latin typeface="Roboto" panose="02000000000000000000" pitchFamily="2" charset="0"/>
                <a:ea typeface="Roboto" panose="02000000000000000000" pitchFamily="2" charset="0"/>
                <a:cs typeface="Segoe UI"/>
              </a:rPr>
              <a:t>, </a:t>
            </a:r>
            <a:r>
              <a:rPr lang="en-ID" sz="1400" dirty="0" err="1">
                <a:latin typeface="Roboto" panose="02000000000000000000" pitchFamily="2" charset="0"/>
                <a:ea typeface="Roboto" panose="02000000000000000000" pitchFamily="2" charset="0"/>
                <a:cs typeface="Segoe UI"/>
              </a:rPr>
              <a:t>alamat</a:t>
            </a:r>
            <a:r>
              <a:rPr lang="en-ID" sz="1400" dirty="0">
                <a:latin typeface="Roboto" panose="02000000000000000000" pitchFamily="2" charset="0"/>
                <a:ea typeface="Roboto" panose="02000000000000000000" pitchFamily="2" charset="0"/>
                <a:cs typeface="Segoe UI"/>
              </a:rPr>
              <a:t>,  </a:t>
            </a:r>
            <a:r>
              <a:rPr lang="en-ID" sz="1400" spc="-5" dirty="0" err="1">
                <a:latin typeface="Roboto" panose="02000000000000000000" pitchFamily="2" charset="0"/>
                <a:ea typeface="Roboto" panose="02000000000000000000" pitchFamily="2" charset="0"/>
                <a:cs typeface="Segoe UI"/>
              </a:rPr>
              <a:t>telepon</a:t>
            </a:r>
            <a:r>
              <a:rPr lang="en-ID" sz="1400" spc="-5" dirty="0">
                <a:latin typeface="Roboto" panose="02000000000000000000" pitchFamily="2" charset="0"/>
                <a:ea typeface="Roboto" panose="02000000000000000000" pitchFamily="2" charset="0"/>
                <a:cs typeface="Segoe UI"/>
              </a:rPr>
              <a:t>, </a:t>
            </a:r>
          </a:p>
          <a:p>
            <a:pPr marL="12700" marR="5080" algn="just">
              <a:lnSpc>
                <a:spcPct val="120000"/>
              </a:lnSpc>
              <a:spcBef>
                <a:spcPts val="110"/>
              </a:spcBef>
            </a:pPr>
            <a:r>
              <a:rPr lang="en-ID" sz="1400" i="1" spc="-5" dirty="0">
                <a:latin typeface="Roboto" panose="02000000000000000000" pitchFamily="2" charset="0"/>
                <a:ea typeface="Roboto" panose="02000000000000000000" pitchFamily="2" charset="0"/>
                <a:cs typeface="Segoe UI"/>
              </a:rPr>
              <a:t>e-mail </a:t>
            </a:r>
            <a:r>
              <a:rPr lang="en-ID" sz="1400" dirty="0" err="1">
                <a:latin typeface="Roboto" panose="02000000000000000000" pitchFamily="2" charset="0"/>
                <a:ea typeface="Roboto" panose="02000000000000000000" pitchFamily="2" charset="0"/>
                <a:cs typeface="Segoe UI"/>
              </a:rPr>
              <a:t>dari</a:t>
            </a:r>
            <a:r>
              <a:rPr lang="en-ID" sz="1400" dirty="0">
                <a:latin typeface="Roboto" panose="02000000000000000000" pitchFamily="2" charset="0"/>
                <a:ea typeface="Roboto" panose="02000000000000000000" pitchFamily="2" charset="0"/>
                <a:cs typeface="Segoe UI"/>
              </a:rPr>
              <a:t> </a:t>
            </a:r>
            <a:r>
              <a:rPr lang="en-ID" sz="1400" spc="-5" dirty="0" err="1">
                <a:latin typeface="Roboto" panose="02000000000000000000" pitchFamily="2" charset="0"/>
                <a:ea typeface="Roboto" panose="02000000000000000000" pitchFamily="2" charset="0"/>
                <a:cs typeface="Segoe UI"/>
              </a:rPr>
              <a:t>pejabat</a:t>
            </a:r>
            <a:r>
              <a:rPr lang="en-ID" sz="1400" spc="-80" dirty="0">
                <a:latin typeface="Roboto" panose="02000000000000000000" pitchFamily="2" charset="0"/>
                <a:ea typeface="Roboto" panose="02000000000000000000" pitchFamily="2" charset="0"/>
                <a:cs typeface="Segoe UI"/>
              </a:rPr>
              <a:t> </a:t>
            </a:r>
            <a:r>
              <a:rPr lang="en-ID" sz="1400" dirty="0" err="1">
                <a:latin typeface="Roboto" panose="02000000000000000000" pitchFamily="2" charset="0"/>
                <a:ea typeface="Roboto" panose="02000000000000000000" pitchFamily="2" charset="0"/>
                <a:cs typeface="Segoe UI"/>
              </a:rPr>
              <a:t>daerah</a:t>
            </a:r>
            <a:r>
              <a:rPr lang="en-ID" sz="1400" dirty="0">
                <a:latin typeface="Roboto" panose="02000000000000000000" pitchFamily="2" charset="0"/>
                <a:ea typeface="Roboto" panose="02000000000000000000" pitchFamily="2" charset="0"/>
                <a:cs typeface="Segoe UI"/>
              </a:rPr>
              <a:t>.  </a:t>
            </a:r>
            <a:r>
              <a:rPr lang="en-ID" sz="1400" spc="-25" dirty="0" err="1">
                <a:latin typeface="Roboto" panose="02000000000000000000" pitchFamily="2" charset="0"/>
                <a:ea typeface="Roboto" panose="02000000000000000000" pitchFamily="2" charset="0"/>
                <a:cs typeface="Segoe UI"/>
              </a:rPr>
              <a:t>Tupoksi</a:t>
            </a:r>
            <a:r>
              <a:rPr lang="en-ID" sz="1400" spc="-25" dirty="0">
                <a:latin typeface="Roboto" panose="02000000000000000000" pitchFamily="2" charset="0"/>
                <a:ea typeface="Roboto" panose="02000000000000000000" pitchFamily="2" charset="0"/>
                <a:cs typeface="Segoe UI"/>
              </a:rPr>
              <a:t>, </a:t>
            </a:r>
            <a:r>
              <a:rPr lang="en-ID" sz="1400" spc="-5" dirty="0">
                <a:latin typeface="Roboto" panose="02000000000000000000" pitchFamily="2" charset="0"/>
                <a:ea typeface="Roboto" panose="02000000000000000000" pitchFamily="2" charset="0"/>
                <a:cs typeface="Segoe UI"/>
              </a:rPr>
              <a:t>biodata </a:t>
            </a:r>
            <a:r>
              <a:rPr lang="en-ID" sz="1400" dirty="0" err="1">
                <a:latin typeface="Roboto" panose="02000000000000000000" pitchFamily="2" charset="0"/>
                <a:ea typeface="Roboto" panose="02000000000000000000" pitchFamily="2" charset="0"/>
                <a:cs typeface="Segoe UI"/>
              </a:rPr>
              <a:t>Pimpinan</a:t>
            </a:r>
            <a:r>
              <a:rPr lang="en-ID" sz="1400" dirty="0">
                <a:latin typeface="Roboto" panose="02000000000000000000" pitchFamily="2" charset="0"/>
                <a:ea typeface="Roboto" panose="02000000000000000000" pitchFamily="2" charset="0"/>
                <a:cs typeface="Segoe UI"/>
              </a:rPr>
              <a:t> </a:t>
            </a:r>
            <a:r>
              <a:rPr lang="en-ID" sz="1400" spc="-5" dirty="0" err="1">
                <a:latin typeface="Roboto" panose="02000000000000000000" pitchFamily="2" charset="0"/>
                <a:ea typeface="Roboto" panose="02000000000000000000" pitchFamily="2" charset="0"/>
                <a:cs typeface="Segoe UI"/>
              </a:rPr>
              <a:t>Instansi</a:t>
            </a:r>
            <a:r>
              <a:rPr lang="en-ID" sz="1400" spc="-5" dirty="0">
                <a:latin typeface="Roboto" panose="02000000000000000000" pitchFamily="2" charset="0"/>
                <a:ea typeface="Roboto" panose="02000000000000000000" pitchFamily="2" charset="0"/>
                <a:cs typeface="Segoe UI"/>
              </a:rPr>
              <a:t>  </a:t>
            </a:r>
            <a:r>
              <a:rPr lang="en-ID" sz="1400" spc="-5" dirty="0" err="1">
                <a:latin typeface="Roboto" panose="02000000000000000000" pitchFamily="2" charset="0"/>
                <a:ea typeface="Roboto" panose="02000000000000000000" pitchFamily="2" charset="0"/>
                <a:cs typeface="Segoe UI"/>
              </a:rPr>
              <a:t>Untuk</a:t>
            </a:r>
            <a:r>
              <a:rPr lang="en-ID" sz="1400" spc="-5" dirty="0">
                <a:latin typeface="Roboto" panose="02000000000000000000" pitchFamily="2" charset="0"/>
                <a:ea typeface="Roboto" panose="02000000000000000000" pitchFamily="2" charset="0"/>
                <a:cs typeface="Segoe UI"/>
              </a:rPr>
              <a:t> </a:t>
            </a:r>
            <a:r>
              <a:rPr lang="en-ID" sz="1400" spc="-5" dirty="0" err="1">
                <a:latin typeface="Roboto" panose="02000000000000000000" pitchFamily="2" charset="0"/>
                <a:ea typeface="Roboto" panose="02000000000000000000" pitchFamily="2" charset="0"/>
                <a:cs typeface="Segoe UI"/>
              </a:rPr>
              <a:t>Instansi</a:t>
            </a:r>
            <a:r>
              <a:rPr lang="en-ID" sz="1400" spc="-5" dirty="0">
                <a:latin typeface="Roboto" panose="02000000000000000000" pitchFamily="2" charset="0"/>
                <a:ea typeface="Roboto" panose="02000000000000000000" pitchFamily="2" charset="0"/>
                <a:cs typeface="Segoe UI"/>
              </a:rPr>
              <a:t> </a:t>
            </a:r>
            <a:r>
              <a:rPr lang="en-ID" sz="1400" spc="-5" dirty="0" err="1">
                <a:latin typeface="Roboto" panose="02000000000000000000" pitchFamily="2" charset="0"/>
                <a:ea typeface="Roboto" panose="02000000000000000000" pitchFamily="2" charset="0"/>
                <a:cs typeface="Segoe UI"/>
              </a:rPr>
              <a:t>Kecamatan</a:t>
            </a:r>
            <a:r>
              <a:rPr lang="en-ID" sz="1400" spc="-5" dirty="0">
                <a:latin typeface="Roboto" panose="02000000000000000000" pitchFamily="2" charset="0"/>
                <a:ea typeface="Roboto" panose="02000000000000000000" pitchFamily="2" charset="0"/>
                <a:cs typeface="Segoe UI"/>
              </a:rPr>
              <a:t> </a:t>
            </a:r>
            <a:r>
              <a:rPr lang="en-ID" sz="1400" dirty="0">
                <a:latin typeface="Roboto" panose="02000000000000000000" pitchFamily="2" charset="0"/>
                <a:ea typeface="Roboto" panose="02000000000000000000" pitchFamily="2" charset="0"/>
                <a:cs typeface="Segoe UI"/>
              </a:rPr>
              <a:t>dan  </a:t>
            </a:r>
            <a:r>
              <a:rPr lang="en-ID" sz="1400" spc="-5" dirty="0" err="1">
                <a:latin typeface="Roboto" panose="02000000000000000000" pitchFamily="2" charset="0"/>
                <a:ea typeface="Roboto" panose="02000000000000000000" pitchFamily="2" charset="0"/>
                <a:cs typeface="Segoe UI"/>
              </a:rPr>
              <a:t>Kelurahan</a:t>
            </a:r>
            <a:r>
              <a:rPr lang="en-ID" sz="1400" spc="-5" dirty="0">
                <a:latin typeface="Roboto" panose="02000000000000000000" pitchFamily="2" charset="0"/>
                <a:ea typeface="Roboto" panose="02000000000000000000" pitchFamily="2" charset="0"/>
                <a:cs typeface="Segoe UI"/>
              </a:rPr>
              <a:t> </a:t>
            </a:r>
            <a:r>
              <a:rPr lang="en-ID" sz="1400" dirty="0" err="1">
                <a:latin typeface="Roboto" panose="02000000000000000000" pitchFamily="2" charset="0"/>
                <a:ea typeface="Roboto" panose="02000000000000000000" pitchFamily="2" charset="0"/>
                <a:cs typeface="Segoe UI"/>
              </a:rPr>
              <a:t>bisa</a:t>
            </a:r>
            <a:r>
              <a:rPr lang="en-ID" sz="1400" dirty="0">
                <a:latin typeface="Roboto" panose="02000000000000000000" pitchFamily="2" charset="0"/>
                <a:ea typeface="Roboto" panose="02000000000000000000" pitchFamily="2" charset="0"/>
                <a:cs typeface="Segoe UI"/>
              </a:rPr>
              <a:t> </a:t>
            </a:r>
            <a:r>
              <a:rPr lang="en-ID" sz="1400" spc="-5" dirty="0" err="1">
                <a:latin typeface="Roboto" panose="02000000000000000000" pitchFamily="2" charset="0"/>
                <a:ea typeface="Roboto" panose="02000000000000000000" pitchFamily="2" charset="0"/>
                <a:cs typeface="Segoe UI"/>
              </a:rPr>
              <a:t>ditambahkan</a:t>
            </a:r>
            <a:r>
              <a:rPr lang="en-ID" sz="1400" spc="-5" dirty="0">
                <a:latin typeface="Roboto" panose="02000000000000000000" pitchFamily="2" charset="0"/>
                <a:ea typeface="Roboto" panose="02000000000000000000" pitchFamily="2" charset="0"/>
                <a:cs typeface="Segoe UI"/>
              </a:rPr>
              <a:t> </a:t>
            </a:r>
            <a:r>
              <a:rPr lang="en-ID" sz="1400" i="1" spc="-10" dirty="0" err="1">
                <a:latin typeface="Roboto" panose="02000000000000000000" pitchFamily="2" charset="0"/>
                <a:ea typeface="Roboto" panose="02000000000000000000" pitchFamily="2" charset="0"/>
                <a:cs typeface="Segoe UI"/>
              </a:rPr>
              <a:t>profil</a:t>
            </a:r>
            <a:r>
              <a:rPr lang="en-ID" sz="1400" i="1" spc="-10" dirty="0">
                <a:latin typeface="Roboto" panose="02000000000000000000" pitchFamily="2" charset="0"/>
                <a:ea typeface="Roboto" panose="02000000000000000000" pitchFamily="2" charset="0"/>
                <a:cs typeface="Segoe UI"/>
              </a:rPr>
              <a:t>  </a:t>
            </a:r>
            <a:r>
              <a:rPr lang="en-ID" sz="1400" i="1" spc="-5" dirty="0" err="1">
                <a:latin typeface="Roboto" panose="02000000000000000000" pitchFamily="2" charset="0"/>
                <a:ea typeface="Roboto" panose="02000000000000000000" pitchFamily="2" charset="0"/>
                <a:cs typeface="Segoe UI"/>
              </a:rPr>
              <a:t>geografi</a:t>
            </a:r>
            <a:r>
              <a:rPr lang="en-ID" sz="1400" i="1" spc="-5" dirty="0">
                <a:latin typeface="Roboto" panose="02000000000000000000" pitchFamily="2" charset="0"/>
                <a:ea typeface="Roboto" panose="02000000000000000000" pitchFamily="2" charset="0"/>
                <a:cs typeface="Segoe UI"/>
              </a:rPr>
              <a:t>.</a:t>
            </a:r>
            <a:endParaRPr lang="en-ID" sz="1400" dirty="0">
              <a:latin typeface="Roboto" panose="02000000000000000000" pitchFamily="2" charset="0"/>
              <a:ea typeface="Roboto" panose="02000000000000000000" pitchFamily="2" charset="0"/>
              <a:cs typeface="Segoe UI"/>
            </a:endParaRPr>
          </a:p>
          <a:p>
            <a:endParaRPr lang="en-ID" sz="1400" dirty="0">
              <a:latin typeface="Roboto" panose="02000000000000000000" pitchFamily="2" charset="0"/>
              <a:ea typeface="Roboto" panose="02000000000000000000" pitchFamily="2" charset="0"/>
            </a:endParaRPr>
          </a:p>
        </p:txBody>
      </p:sp>
      <p:sp>
        <p:nvSpPr>
          <p:cNvPr id="7" name="TextBox 6">
            <a:extLst>
              <a:ext uri="{FF2B5EF4-FFF2-40B4-BE49-F238E27FC236}">
                <a16:creationId xmlns="" xmlns:a16="http://schemas.microsoft.com/office/drawing/2014/main" id="{46DC33BD-BB00-F9AA-DB9C-5298EA228538}"/>
              </a:ext>
            </a:extLst>
          </p:cNvPr>
          <p:cNvSpPr txBox="1"/>
          <p:nvPr/>
        </p:nvSpPr>
        <p:spPr>
          <a:xfrm>
            <a:off x="7832785" y="4027181"/>
            <a:ext cx="3700732" cy="1384995"/>
          </a:xfrm>
          <a:prstGeom prst="rect">
            <a:avLst/>
          </a:prstGeom>
          <a:noFill/>
        </p:spPr>
        <p:txBody>
          <a:bodyPr wrap="square" rtlCol="0">
            <a:spAutoFit/>
          </a:bodyPr>
          <a:lstStyle/>
          <a:p>
            <a:pPr marL="12700" marR="5080" algn="just">
              <a:lnSpc>
                <a:spcPct val="120200"/>
              </a:lnSpc>
              <a:spcBef>
                <a:spcPts val="100"/>
              </a:spcBef>
            </a:pPr>
            <a:r>
              <a:rPr lang="en-ID" sz="1400" dirty="0" err="1">
                <a:latin typeface="Roboto" panose="02000000000000000000" pitchFamily="2" charset="0"/>
                <a:ea typeface="Roboto" panose="02000000000000000000" pitchFamily="2" charset="0"/>
                <a:cs typeface="Segoe UI"/>
              </a:rPr>
              <a:t>Menjelaskan</a:t>
            </a:r>
            <a:r>
              <a:rPr lang="en-ID" sz="1400" dirty="0">
                <a:latin typeface="Roboto" panose="02000000000000000000" pitchFamily="2" charset="0"/>
                <a:ea typeface="Roboto" panose="02000000000000000000" pitchFamily="2" charset="0"/>
                <a:cs typeface="Segoe UI"/>
              </a:rPr>
              <a:t> </a:t>
            </a:r>
            <a:r>
              <a:rPr lang="en-ID" sz="1400" spc="-10" dirty="0" err="1">
                <a:latin typeface="Roboto" panose="02000000000000000000" pitchFamily="2" charset="0"/>
                <a:ea typeface="Roboto" panose="02000000000000000000" pitchFamily="2" charset="0"/>
                <a:cs typeface="Segoe UI"/>
              </a:rPr>
              <a:t>tentang</a:t>
            </a:r>
            <a:r>
              <a:rPr lang="en-ID" sz="1400" spc="-10" dirty="0">
                <a:latin typeface="Roboto" panose="02000000000000000000" pitchFamily="2" charset="0"/>
                <a:ea typeface="Roboto" panose="02000000000000000000" pitchFamily="2" charset="0"/>
                <a:cs typeface="Segoe UI"/>
              </a:rPr>
              <a:t> </a:t>
            </a:r>
            <a:r>
              <a:rPr lang="en-ID" sz="1400" spc="-5" dirty="0">
                <a:latin typeface="Roboto" panose="02000000000000000000" pitchFamily="2" charset="0"/>
                <a:ea typeface="Roboto" panose="02000000000000000000" pitchFamily="2" charset="0"/>
                <a:cs typeface="Segoe UI"/>
              </a:rPr>
              <a:t>program </a:t>
            </a:r>
            <a:r>
              <a:rPr lang="en-ID" sz="1400" spc="-15" dirty="0" err="1">
                <a:latin typeface="Roboto" panose="02000000000000000000" pitchFamily="2" charset="0"/>
                <a:ea typeface="Roboto" panose="02000000000000000000" pitchFamily="2" charset="0"/>
                <a:cs typeface="Segoe UI"/>
              </a:rPr>
              <a:t>kerja</a:t>
            </a:r>
            <a:r>
              <a:rPr lang="en-ID" sz="1400" spc="-15" dirty="0">
                <a:latin typeface="Roboto" panose="02000000000000000000" pitchFamily="2" charset="0"/>
                <a:ea typeface="Roboto" panose="02000000000000000000" pitchFamily="2" charset="0"/>
                <a:cs typeface="Segoe UI"/>
              </a:rPr>
              <a:t>  </a:t>
            </a:r>
            <a:r>
              <a:rPr lang="en-ID" sz="1400" spc="-5" dirty="0" err="1">
                <a:latin typeface="Roboto" panose="02000000000000000000" pitchFamily="2" charset="0"/>
                <a:ea typeface="Roboto" panose="02000000000000000000" pitchFamily="2" charset="0"/>
                <a:cs typeface="Segoe UI"/>
              </a:rPr>
              <a:t>pembangunan</a:t>
            </a:r>
            <a:r>
              <a:rPr lang="en-ID" sz="1400" spc="-5" dirty="0">
                <a:latin typeface="Roboto" panose="02000000000000000000" pitchFamily="2" charset="0"/>
                <a:ea typeface="Roboto" panose="02000000000000000000" pitchFamily="2" charset="0"/>
                <a:cs typeface="Segoe UI"/>
              </a:rPr>
              <a:t> </a:t>
            </a:r>
            <a:r>
              <a:rPr lang="en-ID" sz="1400" dirty="0" err="1">
                <a:latin typeface="Roboto" panose="02000000000000000000" pitchFamily="2" charset="0"/>
                <a:ea typeface="Roboto" panose="02000000000000000000" pitchFamily="2" charset="0"/>
                <a:cs typeface="Segoe UI"/>
              </a:rPr>
              <a:t>jangka</a:t>
            </a:r>
            <a:r>
              <a:rPr lang="en-ID" sz="1400" dirty="0">
                <a:latin typeface="Roboto" panose="02000000000000000000" pitchFamily="2" charset="0"/>
                <a:ea typeface="Roboto" panose="02000000000000000000" pitchFamily="2" charset="0"/>
                <a:cs typeface="Segoe UI"/>
              </a:rPr>
              <a:t> </a:t>
            </a:r>
            <a:r>
              <a:rPr lang="en-ID" sz="1400" spc="-5" dirty="0" err="1">
                <a:latin typeface="Roboto" panose="02000000000000000000" pitchFamily="2" charset="0"/>
                <a:ea typeface="Roboto" panose="02000000000000000000" pitchFamily="2" charset="0"/>
                <a:cs typeface="Segoe UI"/>
              </a:rPr>
              <a:t>pendek</a:t>
            </a:r>
            <a:r>
              <a:rPr lang="en-ID" sz="1400" spc="-5" dirty="0">
                <a:latin typeface="Roboto" panose="02000000000000000000" pitchFamily="2" charset="0"/>
                <a:ea typeface="Roboto" panose="02000000000000000000" pitchFamily="2" charset="0"/>
                <a:cs typeface="Segoe UI"/>
              </a:rPr>
              <a:t> </a:t>
            </a:r>
            <a:r>
              <a:rPr lang="en-ID" sz="1400" dirty="0" err="1">
                <a:latin typeface="Roboto" panose="02000000000000000000" pitchFamily="2" charset="0"/>
                <a:ea typeface="Roboto" panose="02000000000000000000" pitchFamily="2" charset="0"/>
                <a:cs typeface="Segoe UI"/>
              </a:rPr>
              <a:t>maupun</a:t>
            </a:r>
            <a:r>
              <a:rPr lang="en-ID" sz="1400" dirty="0">
                <a:latin typeface="Roboto" panose="02000000000000000000" pitchFamily="2" charset="0"/>
                <a:ea typeface="Roboto" panose="02000000000000000000" pitchFamily="2" charset="0"/>
                <a:cs typeface="Segoe UI"/>
              </a:rPr>
              <a:t>  </a:t>
            </a:r>
            <a:r>
              <a:rPr lang="en-ID" sz="1400" dirty="0" err="1">
                <a:latin typeface="Roboto" panose="02000000000000000000" pitchFamily="2" charset="0"/>
                <a:ea typeface="Roboto" panose="02000000000000000000" pitchFamily="2" charset="0"/>
                <a:cs typeface="Segoe UI"/>
              </a:rPr>
              <a:t>jangka</a:t>
            </a:r>
            <a:r>
              <a:rPr lang="en-ID" sz="1400" dirty="0">
                <a:latin typeface="Roboto" panose="02000000000000000000" pitchFamily="2" charset="0"/>
                <a:ea typeface="Roboto" panose="02000000000000000000" pitchFamily="2" charset="0"/>
                <a:cs typeface="Segoe UI"/>
              </a:rPr>
              <a:t> </a:t>
            </a:r>
            <a:r>
              <a:rPr lang="en-ID" sz="1400" spc="-5" dirty="0" err="1">
                <a:latin typeface="Roboto" panose="02000000000000000000" pitchFamily="2" charset="0"/>
                <a:ea typeface="Roboto" panose="02000000000000000000" pitchFamily="2" charset="0"/>
                <a:cs typeface="Segoe UI"/>
              </a:rPr>
              <a:t>panjang</a:t>
            </a:r>
            <a:r>
              <a:rPr lang="en-ID" sz="1400" spc="-5" dirty="0">
                <a:latin typeface="Roboto" panose="02000000000000000000" pitchFamily="2" charset="0"/>
                <a:ea typeface="Roboto" panose="02000000000000000000" pitchFamily="2" charset="0"/>
                <a:cs typeface="Segoe UI"/>
              </a:rPr>
              <a:t> </a:t>
            </a:r>
            <a:r>
              <a:rPr lang="en-ID" sz="1400" dirty="0" err="1">
                <a:latin typeface="Roboto" panose="02000000000000000000" pitchFamily="2" charset="0"/>
                <a:ea typeface="Roboto" panose="02000000000000000000" pitchFamily="2" charset="0"/>
                <a:cs typeface="Segoe UI"/>
              </a:rPr>
              <a:t>seperti</a:t>
            </a:r>
            <a:r>
              <a:rPr lang="en-ID" sz="1400" dirty="0">
                <a:latin typeface="Roboto" panose="02000000000000000000" pitchFamily="2" charset="0"/>
                <a:ea typeface="Roboto" panose="02000000000000000000" pitchFamily="2" charset="0"/>
                <a:cs typeface="Segoe UI"/>
              </a:rPr>
              <a:t> yang</a:t>
            </a:r>
            <a:r>
              <a:rPr lang="en-ID" sz="1400" spc="-110" dirty="0">
                <a:latin typeface="Roboto" panose="02000000000000000000" pitchFamily="2" charset="0"/>
                <a:ea typeface="Roboto" panose="02000000000000000000" pitchFamily="2" charset="0"/>
                <a:cs typeface="Segoe UI"/>
              </a:rPr>
              <a:t> </a:t>
            </a:r>
            <a:r>
              <a:rPr lang="en-ID" sz="1400" spc="-10" dirty="0" err="1">
                <a:latin typeface="Roboto" panose="02000000000000000000" pitchFamily="2" charset="0"/>
                <a:ea typeface="Roboto" panose="02000000000000000000" pitchFamily="2" charset="0"/>
                <a:cs typeface="Segoe UI"/>
              </a:rPr>
              <a:t>tercantum</a:t>
            </a:r>
            <a:r>
              <a:rPr lang="en-ID" sz="1400" spc="-10" dirty="0">
                <a:latin typeface="Roboto" panose="02000000000000000000" pitchFamily="2" charset="0"/>
                <a:ea typeface="Roboto" panose="02000000000000000000" pitchFamily="2" charset="0"/>
                <a:cs typeface="Segoe UI"/>
              </a:rPr>
              <a:t>  </a:t>
            </a:r>
            <a:r>
              <a:rPr lang="en-ID" sz="1400" spc="-5" dirty="0">
                <a:latin typeface="Roboto" panose="02000000000000000000" pitchFamily="2" charset="0"/>
                <a:ea typeface="Roboto" panose="02000000000000000000" pitchFamily="2" charset="0"/>
                <a:cs typeface="Segoe UI"/>
              </a:rPr>
              <a:t>pada </a:t>
            </a:r>
            <a:r>
              <a:rPr lang="en-ID" sz="1400" dirty="0" err="1">
                <a:latin typeface="Roboto" panose="02000000000000000000" pitchFamily="2" charset="0"/>
                <a:ea typeface="Roboto" panose="02000000000000000000" pitchFamily="2" charset="0"/>
                <a:cs typeface="Segoe UI"/>
              </a:rPr>
              <a:t>dokumen</a:t>
            </a:r>
            <a:r>
              <a:rPr lang="en-ID" sz="1400" dirty="0">
                <a:latin typeface="Roboto" panose="02000000000000000000" pitchFamily="2" charset="0"/>
                <a:ea typeface="Roboto" panose="02000000000000000000" pitchFamily="2" charset="0"/>
                <a:cs typeface="Segoe UI"/>
              </a:rPr>
              <a:t> </a:t>
            </a:r>
            <a:r>
              <a:rPr lang="en-ID" sz="1400" spc="-15" dirty="0" err="1">
                <a:latin typeface="Roboto" panose="02000000000000000000" pitchFamily="2" charset="0"/>
                <a:ea typeface="Roboto" panose="02000000000000000000" pitchFamily="2" charset="0"/>
                <a:cs typeface="Segoe UI"/>
              </a:rPr>
              <a:t>Renja</a:t>
            </a:r>
            <a:r>
              <a:rPr lang="en-ID" sz="1400" spc="-15" dirty="0">
                <a:latin typeface="Roboto" panose="02000000000000000000" pitchFamily="2" charset="0"/>
                <a:ea typeface="Roboto" panose="02000000000000000000" pitchFamily="2" charset="0"/>
                <a:cs typeface="Segoe UI"/>
              </a:rPr>
              <a:t> </a:t>
            </a:r>
            <a:r>
              <a:rPr lang="en-ID" sz="1400" spc="-5" dirty="0">
                <a:latin typeface="Roboto" panose="02000000000000000000" pitchFamily="2" charset="0"/>
                <a:ea typeface="Roboto" panose="02000000000000000000" pitchFamily="2" charset="0"/>
                <a:cs typeface="Segoe UI"/>
              </a:rPr>
              <a:t>SKPD </a:t>
            </a:r>
            <a:r>
              <a:rPr lang="en-ID" sz="1400" dirty="0" err="1">
                <a:latin typeface="Roboto" panose="02000000000000000000" pitchFamily="2" charset="0"/>
                <a:ea typeface="Roboto" panose="02000000000000000000" pitchFamily="2" charset="0"/>
                <a:cs typeface="Segoe UI"/>
              </a:rPr>
              <a:t>maupun</a:t>
            </a:r>
            <a:r>
              <a:rPr lang="en-ID" sz="1400" dirty="0">
                <a:latin typeface="Roboto" panose="02000000000000000000" pitchFamily="2" charset="0"/>
                <a:ea typeface="Roboto" panose="02000000000000000000" pitchFamily="2" charset="0"/>
                <a:cs typeface="Segoe UI"/>
              </a:rPr>
              <a:t>  </a:t>
            </a:r>
            <a:r>
              <a:rPr lang="en-ID" sz="1400" spc="-15" dirty="0" err="1">
                <a:latin typeface="Roboto" panose="02000000000000000000" pitchFamily="2" charset="0"/>
                <a:ea typeface="Roboto" panose="02000000000000000000" pitchFamily="2" charset="0"/>
                <a:cs typeface="Segoe UI"/>
              </a:rPr>
              <a:t>Renstra</a:t>
            </a:r>
            <a:r>
              <a:rPr lang="en-ID" sz="1400" dirty="0">
                <a:latin typeface="Roboto" panose="02000000000000000000" pitchFamily="2" charset="0"/>
                <a:ea typeface="Roboto" panose="02000000000000000000" pitchFamily="2" charset="0"/>
                <a:cs typeface="Segoe UI"/>
              </a:rPr>
              <a:t> </a:t>
            </a:r>
            <a:r>
              <a:rPr lang="en-ID" sz="1400" spc="-10" dirty="0">
                <a:latin typeface="Roboto" panose="02000000000000000000" pitchFamily="2" charset="0"/>
                <a:ea typeface="Roboto" panose="02000000000000000000" pitchFamily="2" charset="0"/>
                <a:cs typeface="Segoe UI"/>
              </a:rPr>
              <a:t>SKPD;</a:t>
            </a:r>
            <a:endParaRPr lang="en-ID" sz="1400" dirty="0">
              <a:latin typeface="Roboto" panose="02000000000000000000" pitchFamily="2" charset="0"/>
              <a:ea typeface="Roboto" panose="02000000000000000000" pitchFamily="2" charset="0"/>
              <a:cs typeface="Segoe UI"/>
            </a:endParaRPr>
          </a:p>
        </p:txBody>
      </p:sp>
      <p:sp>
        <p:nvSpPr>
          <p:cNvPr id="9" name="TextBox 8">
            <a:extLst>
              <a:ext uri="{FF2B5EF4-FFF2-40B4-BE49-F238E27FC236}">
                <a16:creationId xmlns="" xmlns:a16="http://schemas.microsoft.com/office/drawing/2014/main" id="{C219DE78-C9B3-0608-BED2-4FCC69AC5A01}"/>
              </a:ext>
            </a:extLst>
          </p:cNvPr>
          <p:cNvSpPr txBox="1"/>
          <p:nvPr/>
        </p:nvSpPr>
        <p:spPr>
          <a:xfrm>
            <a:off x="665917" y="4048399"/>
            <a:ext cx="3547145" cy="574516"/>
          </a:xfrm>
          <a:prstGeom prst="rect">
            <a:avLst/>
          </a:prstGeom>
          <a:noFill/>
        </p:spPr>
        <p:txBody>
          <a:bodyPr wrap="square" rtlCol="0">
            <a:spAutoFit/>
          </a:bodyPr>
          <a:lstStyle/>
          <a:p>
            <a:pPr marL="12700">
              <a:lnSpc>
                <a:spcPct val="100000"/>
              </a:lnSpc>
              <a:spcBef>
                <a:spcPts val="545"/>
              </a:spcBef>
            </a:pPr>
            <a:r>
              <a:rPr lang="en-ID" sz="1400" spc="-20" dirty="0" err="1">
                <a:latin typeface="Roboto" panose="02000000000000000000" pitchFamily="2" charset="0"/>
                <a:ea typeface="Roboto" panose="02000000000000000000" pitchFamily="2" charset="0"/>
                <a:cs typeface="Segoe UI"/>
              </a:rPr>
              <a:t>Perlu</a:t>
            </a:r>
            <a:r>
              <a:rPr lang="en-ID" sz="1400" spc="-20" dirty="0">
                <a:latin typeface="Roboto" panose="02000000000000000000" pitchFamily="2" charset="0"/>
                <a:ea typeface="Roboto" panose="02000000000000000000" pitchFamily="2" charset="0"/>
                <a:cs typeface="Segoe UI"/>
              </a:rPr>
              <a:t> </a:t>
            </a:r>
            <a:r>
              <a:rPr lang="en-ID" sz="1400" spc="-5" dirty="0" err="1">
                <a:latin typeface="Roboto" panose="02000000000000000000" pitchFamily="2" charset="0"/>
                <a:ea typeface="Roboto" panose="02000000000000000000" pitchFamily="2" charset="0"/>
                <a:cs typeface="Segoe UI"/>
              </a:rPr>
              <a:t>untuk</a:t>
            </a:r>
            <a:r>
              <a:rPr lang="en-ID" sz="1400" spc="-5" dirty="0">
                <a:latin typeface="Roboto" panose="02000000000000000000" pitchFamily="2" charset="0"/>
                <a:ea typeface="Roboto" panose="02000000000000000000" pitchFamily="2" charset="0"/>
                <a:cs typeface="Segoe UI"/>
              </a:rPr>
              <a:t> </a:t>
            </a:r>
            <a:r>
              <a:rPr lang="en-ID" sz="1400" dirty="0" err="1">
                <a:latin typeface="Roboto" panose="02000000000000000000" pitchFamily="2" charset="0"/>
                <a:ea typeface="Roboto" panose="02000000000000000000" pitchFamily="2" charset="0"/>
                <a:cs typeface="Segoe UI"/>
              </a:rPr>
              <a:t>ditampilkan</a:t>
            </a:r>
            <a:r>
              <a:rPr lang="en-ID" sz="1400" dirty="0">
                <a:latin typeface="Roboto" panose="02000000000000000000" pitchFamily="2" charset="0"/>
                <a:ea typeface="Roboto" panose="02000000000000000000" pitchFamily="2" charset="0"/>
                <a:cs typeface="Segoe UI"/>
              </a:rPr>
              <a:t> </a:t>
            </a:r>
            <a:r>
              <a:rPr lang="en-ID" sz="1400" spc="-5" dirty="0" err="1">
                <a:latin typeface="Roboto" panose="02000000000000000000" pitchFamily="2" charset="0"/>
                <a:ea typeface="Roboto" panose="02000000000000000000" pitchFamily="2" charset="0"/>
                <a:cs typeface="Segoe UI"/>
              </a:rPr>
              <a:t>pejabat</a:t>
            </a:r>
            <a:r>
              <a:rPr lang="en-ID" sz="1400" spc="-85" dirty="0">
                <a:latin typeface="Roboto" panose="02000000000000000000" pitchFamily="2" charset="0"/>
                <a:ea typeface="Roboto" panose="02000000000000000000" pitchFamily="2" charset="0"/>
                <a:cs typeface="Segoe UI"/>
              </a:rPr>
              <a:t> </a:t>
            </a:r>
            <a:r>
              <a:rPr lang="en-ID" sz="1400" dirty="0">
                <a:latin typeface="Roboto" panose="02000000000000000000" pitchFamily="2" charset="0"/>
                <a:ea typeface="Roboto" panose="02000000000000000000" pitchFamily="2" charset="0"/>
                <a:cs typeface="Segoe UI"/>
              </a:rPr>
              <a:t>yang</a:t>
            </a:r>
          </a:p>
          <a:p>
            <a:pPr marL="12700">
              <a:lnSpc>
                <a:spcPct val="100000"/>
              </a:lnSpc>
              <a:spcBef>
                <a:spcPts val="440"/>
              </a:spcBef>
            </a:pPr>
            <a:r>
              <a:rPr lang="en-ID" sz="1400" dirty="0" err="1">
                <a:latin typeface="Roboto" panose="02000000000000000000" pitchFamily="2" charset="0"/>
                <a:ea typeface="Roboto" panose="02000000000000000000" pitchFamily="2" charset="0"/>
                <a:cs typeface="Segoe UI"/>
              </a:rPr>
              <a:t>ada</a:t>
            </a:r>
            <a:r>
              <a:rPr lang="en-ID" sz="1400" dirty="0">
                <a:latin typeface="Roboto" panose="02000000000000000000" pitchFamily="2" charset="0"/>
                <a:ea typeface="Roboto" panose="02000000000000000000" pitchFamily="2" charset="0"/>
                <a:cs typeface="Segoe UI"/>
              </a:rPr>
              <a:t> </a:t>
            </a:r>
            <a:r>
              <a:rPr lang="en-ID" sz="1400" spc="-5" dirty="0">
                <a:latin typeface="Roboto" panose="02000000000000000000" pitchFamily="2" charset="0"/>
                <a:ea typeface="Roboto" panose="02000000000000000000" pitchFamily="2" charset="0"/>
                <a:cs typeface="Segoe UI"/>
              </a:rPr>
              <a:t>pada</a:t>
            </a:r>
            <a:r>
              <a:rPr lang="en-ID" sz="1400" spc="-45" dirty="0">
                <a:latin typeface="Roboto" panose="02000000000000000000" pitchFamily="2" charset="0"/>
                <a:ea typeface="Roboto" panose="02000000000000000000" pitchFamily="2" charset="0"/>
                <a:cs typeface="Segoe UI"/>
              </a:rPr>
              <a:t> </a:t>
            </a:r>
            <a:r>
              <a:rPr lang="en-ID" sz="1400" spc="-5" dirty="0" err="1">
                <a:latin typeface="Roboto" panose="02000000000000000000" pitchFamily="2" charset="0"/>
                <a:ea typeface="Roboto" panose="02000000000000000000" pitchFamily="2" charset="0"/>
                <a:cs typeface="Segoe UI"/>
              </a:rPr>
              <a:t>instansi</a:t>
            </a:r>
            <a:r>
              <a:rPr lang="en-ID" sz="1400" spc="-5" dirty="0">
                <a:latin typeface="Roboto" panose="02000000000000000000" pitchFamily="2" charset="0"/>
                <a:ea typeface="Roboto" panose="02000000000000000000" pitchFamily="2" charset="0"/>
                <a:cs typeface="Segoe UI"/>
              </a:rPr>
              <a:t>.</a:t>
            </a:r>
            <a:endParaRPr lang="en-ID" sz="1400" dirty="0">
              <a:latin typeface="Roboto" panose="02000000000000000000" pitchFamily="2" charset="0"/>
              <a:ea typeface="Roboto" panose="02000000000000000000" pitchFamily="2" charset="0"/>
              <a:cs typeface="Segoe UI"/>
            </a:endParaRPr>
          </a:p>
        </p:txBody>
      </p:sp>
      <p:sp>
        <p:nvSpPr>
          <p:cNvPr id="6" name="Google Shape;711;p29">
            <a:extLst>
              <a:ext uri="{FF2B5EF4-FFF2-40B4-BE49-F238E27FC236}">
                <a16:creationId xmlns="" xmlns:a16="http://schemas.microsoft.com/office/drawing/2014/main" id="{EFCC577B-B4FA-C9FF-582B-BD55E699B160}"/>
              </a:ext>
            </a:extLst>
          </p:cNvPr>
          <p:cNvSpPr txBox="1">
            <a:spLocks/>
          </p:cNvSpPr>
          <p:nvPr/>
        </p:nvSpPr>
        <p:spPr>
          <a:xfrm>
            <a:off x="1218450" y="468123"/>
            <a:ext cx="9755100" cy="715500"/>
          </a:xfrm>
          <a:prstGeom prst="rect">
            <a:avLst/>
          </a:prstGeom>
        </p:spPr>
        <p:txBody>
          <a:bodyPr spcFirstLastPara="1" vert="horz" wrap="square" lIns="121900" tIns="121900" rIns="121900" bIns="121900" rtlCol="0" anchor="t" anchorCtr="0">
            <a:noAutofit/>
          </a:bodyPr>
          <a:lstStyle>
            <a:lvl1pPr marL="0" marR="0" lvl="0" indent="0" algn="l" defTabSz="914400" rtl="0" eaLnBrk="1" latinLnBrk="0" hangingPunct="1">
              <a:lnSpc>
                <a:spcPct val="100000"/>
              </a:lnSpc>
              <a:spcBef>
                <a:spcPts val="0"/>
              </a:spcBef>
              <a:spcAft>
                <a:spcPts val="0"/>
              </a:spcAft>
              <a:buClr>
                <a:schemeClr val="dk1"/>
              </a:buClr>
              <a:buSzPts val="4000"/>
              <a:buFont typeface="Aldrich"/>
              <a:buNone/>
              <a:defRPr sz="4400" kern="1200">
                <a:solidFill>
                  <a:schemeClr val="tx1"/>
                </a:solidFill>
                <a:latin typeface="+mj-lt"/>
                <a:ea typeface="+mj-ea"/>
                <a:cs typeface="+mj-cs"/>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pPr algn="ctr"/>
            <a:r>
              <a:rPr lang="en-ID" sz="3600" b="1" dirty="0" err="1">
                <a:latin typeface="Roboto" panose="02000000000000000000" pitchFamily="2" charset="0"/>
                <a:ea typeface="Roboto" panose="02000000000000000000" pitchFamily="2" charset="0"/>
              </a:rPr>
              <a:t>Menentukan</a:t>
            </a:r>
            <a:r>
              <a:rPr lang="en-ID" sz="3600" b="1" dirty="0">
                <a:latin typeface="Roboto" panose="02000000000000000000" pitchFamily="2" charset="0"/>
                <a:ea typeface="Roboto" panose="02000000000000000000" pitchFamily="2" charset="0"/>
              </a:rPr>
              <a:t> Isi/Content</a:t>
            </a:r>
          </a:p>
        </p:txBody>
      </p:sp>
      <p:sp>
        <p:nvSpPr>
          <p:cNvPr id="8" name="TextBox 7">
            <a:extLst>
              <a:ext uri="{FF2B5EF4-FFF2-40B4-BE49-F238E27FC236}">
                <a16:creationId xmlns="" xmlns:a16="http://schemas.microsoft.com/office/drawing/2014/main" id="{D2002FE6-E3A1-D018-547C-C5493C2C5D8B}"/>
              </a:ext>
            </a:extLst>
          </p:cNvPr>
          <p:cNvSpPr txBox="1"/>
          <p:nvPr/>
        </p:nvSpPr>
        <p:spPr>
          <a:xfrm>
            <a:off x="2469847" y="1047593"/>
            <a:ext cx="7252306" cy="338554"/>
          </a:xfrm>
          <a:prstGeom prst="rect">
            <a:avLst/>
          </a:prstGeom>
          <a:noFill/>
        </p:spPr>
        <p:txBody>
          <a:bodyPr wrap="none" rtlCol="0">
            <a:spAutoFit/>
          </a:bodyPr>
          <a:lstStyle/>
          <a:p>
            <a:pPr algn="ctr"/>
            <a:r>
              <a:rPr lang="en-US" sz="1600" dirty="0">
                <a:latin typeface="Roboto" panose="02000000000000000000" pitchFamily="2" charset="0"/>
                <a:ea typeface="Roboto" panose="02000000000000000000" pitchFamily="2" charset="0"/>
              </a:rPr>
              <a:t>Minimum </a:t>
            </a:r>
            <a:r>
              <a:rPr lang="en-US" sz="1600" dirty="0" err="1">
                <a:latin typeface="Roboto" panose="02000000000000000000" pitchFamily="2" charset="0"/>
                <a:ea typeface="Roboto" panose="02000000000000000000" pitchFamily="2" charset="0"/>
              </a:rPr>
              <a:t>isi</a:t>
            </a:r>
            <a:r>
              <a:rPr lang="en-US" sz="1600" dirty="0">
                <a:latin typeface="Roboto" panose="02000000000000000000" pitchFamily="2" charset="0"/>
                <a:ea typeface="Roboto" panose="02000000000000000000" pitchFamily="2" charset="0"/>
              </a:rPr>
              <a:t> (Content) </a:t>
            </a:r>
            <a:r>
              <a:rPr lang="en-US" sz="1600" dirty="0" err="1">
                <a:latin typeface="Roboto" panose="02000000000000000000" pitchFamily="2" charset="0"/>
                <a:ea typeface="Roboto" panose="02000000000000000000" pitchFamily="2" charset="0"/>
              </a:rPr>
              <a:t>dalam</a:t>
            </a:r>
            <a:r>
              <a:rPr lang="en-US" sz="1600" dirty="0">
                <a:latin typeface="Roboto" panose="02000000000000000000" pitchFamily="2" charset="0"/>
                <a:ea typeface="Roboto" panose="02000000000000000000" pitchFamily="2" charset="0"/>
              </a:rPr>
              <a:t> situs web </a:t>
            </a:r>
            <a:r>
              <a:rPr lang="en-US" sz="1600" dirty="0" err="1">
                <a:latin typeface="Roboto" panose="02000000000000000000" pitchFamily="2" charset="0"/>
                <a:ea typeface="Roboto" panose="02000000000000000000" pitchFamily="2" charset="0"/>
              </a:rPr>
              <a:t>instansi</a:t>
            </a:r>
            <a:r>
              <a:rPr lang="en-US" sz="1600" dirty="0">
                <a:latin typeface="Roboto" panose="02000000000000000000" pitchFamily="2" charset="0"/>
                <a:ea typeface="Roboto" panose="02000000000000000000" pitchFamily="2" charset="0"/>
              </a:rPr>
              <a:t>/SKPD </a:t>
            </a:r>
            <a:r>
              <a:rPr lang="en-US" sz="1600" dirty="0" err="1">
                <a:latin typeface="Roboto" panose="02000000000000000000" pitchFamily="2" charset="0"/>
                <a:ea typeface="Roboto" panose="02000000000000000000" pitchFamily="2" charset="0"/>
              </a:rPr>
              <a:t>adalah</a:t>
            </a:r>
            <a:r>
              <a:rPr lang="en-US" sz="1600" dirty="0">
                <a:latin typeface="Roboto" panose="02000000000000000000" pitchFamily="2" charset="0"/>
                <a:ea typeface="Roboto" panose="02000000000000000000" pitchFamily="2" charset="0"/>
              </a:rPr>
              <a:t> </a:t>
            </a:r>
            <a:r>
              <a:rPr lang="en-US" sz="1600" dirty="0" err="1">
                <a:latin typeface="Roboto" panose="02000000000000000000" pitchFamily="2" charset="0"/>
                <a:ea typeface="Roboto" panose="02000000000000000000" pitchFamily="2" charset="0"/>
              </a:rPr>
              <a:t>sebagai</a:t>
            </a:r>
            <a:r>
              <a:rPr lang="en-US" sz="1600" dirty="0">
                <a:latin typeface="Roboto" panose="02000000000000000000" pitchFamily="2" charset="0"/>
                <a:ea typeface="Roboto" panose="02000000000000000000" pitchFamily="2" charset="0"/>
              </a:rPr>
              <a:t> </a:t>
            </a:r>
            <a:r>
              <a:rPr lang="en-US" sz="1600" dirty="0" err="1">
                <a:latin typeface="Roboto" panose="02000000000000000000" pitchFamily="2" charset="0"/>
                <a:ea typeface="Roboto" panose="02000000000000000000" pitchFamily="2" charset="0"/>
              </a:rPr>
              <a:t>berikut</a:t>
            </a:r>
            <a:endParaRPr lang="en-ID" sz="1600" dirty="0">
              <a:latin typeface="Roboto" panose="02000000000000000000" pitchFamily="2" charset="0"/>
              <a:ea typeface="Roboto" panose="02000000000000000000" pitchFamily="2" charset="0"/>
            </a:endParaRPr>
          </a:p>
        </p:txBody>
      </p:sp>
      <p:grpSp>
        <p:nvGrpSpPr>
          <p:cNvPr id="10" name="Google Shape;1463;p42">
            <a:extLst>
              <a:ext uri="{FF2B5EF4-FFF2-40B4-BE49-F238E27FC236}">
                <a16:creationId xmlns="" xmlns:a16="http://schemas.microsoft.com/office/drawing/2014/main" id="{88F55B6F-67AF-5E61-9A40-D7D211592740}"/>
              </a:ext>
            </a:extLst>
          </p:cNvPr>
          <p:cNvGrpSpPr/>
          <p:nvPr/>
        </p:nvGrpSpPr>
        <p:grpSpPr>
          <a:xfrm>
            <a:off x="5386928" y="3072872"/>
            <a:ext cx="348067" cy="439072"/>
            <a:chOff x="2033075" y="2942475"/>
            <a:chExt cx="206125" cy="265875"/>
          </a:xfrm>
        </p:grpSpPr>
        <p:sp>
          <p:nvSpPr>
            <p:cNvPr id="11" name="Google Shape;1464;p42">
              <a:extLst>
                <a:ext uri="{FF2B5EF4-FFF2-40B4-BE49-F238E27FC236}">
                  <a16:creationId xmlns="" xmlns:a16="http://schemas.microsoft.com/office/drawing/2014/main" id="{5D2B5C29-53DF-3134-ADA2-3A47A774B120}"/>
                </a:ext>
              </a:extLst>
            </p:cNvPr>
            <p:cNvSpPr/>
            <p:nvPr/>
          </p:nvSpPr>
          <p:spPr>
            <a:xfrm>
              <a:off x="2033075" y="2942475"/>
              <a:ext cx="206125" cy="265875"/>
            </a:xfrm>
            <a:custGeom>
              <a:avLst/>
              <a:gdLst/>
              <a:ahLst/>
              <a:cxnLst/>
              <a:rect l="l" t="t" r="r" b="b"/>
              <a:pathLst>
                <a:path w="8245" h="10635" extrusionOk="0">
                  <a:moveTo>
                    <a:pt x="4908" y="1124"/>
                  </a:moveTo>
                  <a:lnTo>
                    <a:pt x="6567" y="2783"/>
                  </a:lnTo>
                  <a:lnTo>
                    <a:pt x="4908" y="2783"/>
                  </a:lnTo>
                  <a:lnTo>
                    <a:pt x="4908" y="1124"/>
                  </a:lnTo>
                  <a:close/>
                  <a:moveTo>
                    <a:pt x="4122" y="803"/>
                  </a:moveTo>
                  <a:lnTo>
                    <a:pt x="4122" y="3586"/>
                  </a:lnTo>
                  <a:lnTo>
                    <a:pt x="7441" y="3586"/>
                  </a:lnTo>
                  <a:lnTo>
                    <a:pt x="7441" y="9849"/>
                  </a:lnTo>
                  <a:lnTo>
                    <a:pt x="786" y="9849"/>
                  </a:lnTo>
                  <a:lnTo>
                    <a:pt x="786" y="803"/>
                  </a:lnTo>
                  <a:close/>
                  <a:moveTo>
                    <a:pt x="1" y="0"/>
                  </a:moveTo>
                  <a:lnTo>
                    <a:pt x="1" y="10634"/>
                  </a:lnTo>
                  <a:lnTo>
                    <a:pt x="8244" y="10634"/>
                  </a:lnTo>
                  <a:lnTo>
                    <a:pt x="8244" y="2926"/>
                  </a:lnTo>
                  <a:lnTo>
                    <a:pt x="4908"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panose="02000000000000000000" pitchFamily="2" charset="0"/>
                <a:ea typeface="Roboto" panose="02000000000000000000" pitchFamily="2" charset="0"/>
              </a:endParaRPr>
            </a:p>
          </p:txBody>
        </p:sp>
        <p:sp>
          <p:nvSpPr>
            <p:cNvPr id="12" name="Google Shape;1465;p42">
              <a:extLst>
                <a:ext uri="{FF2B5EF4-FFF2-40B4-BE49-F238E27FC236}">
                  <a16:creationId xmlns="" xmlns:a16="http://schemas.microsoft.com/office/drawing/2014/main" id="{258BD5F5-ACDD-9759-EE70-103406B9B4FA}"/>
                </a:ext>
              </a:extLst>
            </p:cNvPr>
            <p:cNvSpPr/>
            <p:nvPr/>
          </p:nvSpPr>
          <p:spPr>
            <a:xfrm>
              <a:off x="2072775" y="3065575"/>
              <a:ext cx="126275" cy="13400"/>
            </a:xfrm>
            <a:custGeom>
              <a:avLst/>
              <a:gdLst/>
              <a:ahLst/>
              <a:cxnLst/>
              <a:rect l="l" t="t" r="r" b="b"/>
              <a:pathLst>
                <a:path w="5051" h="536" extrusionOk="0">
                  <a:moveTo>
                    <a:pt x="1" y="1"/>
                  </a:moveTo>
                  <a:lnTo>
                    <a:pt x="1" y="536"/>
                  </a:lnTo>
                  <a:lnTo>
                    <a:pt x="5050" y="536"/>
                  </a:lnTo>
                  <a:lnTo>
                    <a:pt x="5050"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panose="02000000000000000000" pitchFamily="2" charset="0"/>
                <a:ea typeface="Roboto" panose="02000000000000000000" pitchFamily="2" charset="0"/>
              </a:endParaRPr>
            </a:p>
          </p:txBody>
        </p:sp>
        <p:sp>
          <p:nvSpPr>
            <p:cNvPr id="13" name="Google Shape;1466;p42">
              <a:extLst>
                <a:ext uri="{FF2B5EF4-FFF2-40B4-BE49-F238E27FC236}">
                  <a16:creationId xmlns="" xmlns:a16="http://schemas.microsoft.com/office/drawing/2014/main" id="{53590314-FE90-354D-7C66-1352138800BD}"/>
                </a:ext>
              </a:extLst>
            </p:cNvPr>
            <p:cNvSpPr/>
            <p:nvPr/>
          </p:nvSpPr>
          <p:spPr>
            <a:xfrm>
              <a:off x="2072775" y="3038825"/>
              <a:ext cx="43300" cy="13400"/>
            </a:xfrm>
            <a:custGeom>
              <a:avLst/>
              <a:gdLst/>
              <a:ahLst/>
              <a:cxnLst/>
              <a:rect l="l" t="t" r="r" b="b"/>
              <a:pathLst>
                <a:path w="1732" h="536" extrusionOk="0">
                  <a:moveTo>
                    <a:pt x="1" y="0"/>
                  </a:moveTo>
                  <a:lnTo>
                    <a:pt x="1" y="535"/>
                  </a:lnTo>
                  <a:lnTo>
                    <a:pt x="1732" y="535"/>
                  </a:lnTo>
                  <a:lnTo>
                    <a:pt x="1732"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panose="02000000000000000000" pitchFamily="2" charset="0"/>
                <a:ea typeface="Roboto" panose="02000000000000000000" pitchFamily="2" charset="0"/>
              </a:endParaRPr>
            </a:p>
          </p:txBody>
        </p:sp>
        <p:sp>
          <p:nvSpPr>
            <p:cNvPr id="14" name="Google Shape;1467;p42">
              <a:extLst>
                <a:ext uri="{FF2B5EF4-FFF2-40B4-BE49-F238E27FC236}">
                  <a16:creationId xmlns="" xmlns:a16="http://schemas.microsoft.com/office/drawing/2014/main" id="{5520A55A-4B48-E8EE-2281-CF9303C03B2F}"/>
                </a:ext>
              </a:extLst>
            </p:cNvPr>
            <p:cNvSpPr/>
            <p:nvPr/>
          </p:nvSpPr>
          <p:spPr>
            <a:xfrm>
              <a:off x="2072775" y="3091900"/>
              <a:ext cx="126275" cy="13400"/>
            </a:xfrm>
            <a:custGeom>
              <a:avLst/>
              <a:gdLst/>
              <a:ahLst/>
              <a:cxnLst/>
              <a:rect l="l" t="t" r="r" b="b"/>
              <a:pathLst>
                <a:path w="5051" h="536" extrusionOk="0">
                  <a:moveTo>
                    <a:pt x="1" y="0"/>
                  </a:moveTo>
                  <a:lnTo>
                    <a:pt x="1" y="536"/>
                  </a:lnTo>
                  <a:lnTo>
                    <a:pt x="5050" y="536"/>
                  </a:lnTo>
                  <a:lnTo>
                    <a:pt x="5050"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panose="02000000000000000000" pitchFamily="2" charset="0"/>
                <a:ea typeface="Roboto" panose="02000000000000000000" pitchFamily="2" charset="0"/>
              </a:endParaRPr>
            </a:p>
          </p:txBody>
        </p:sp>
        <p:sp>
          <p:nvSpPr>
            <p:cNvPr id="15" name="Google Shape;1468;p42">
              <a:extLst>
                <a:ext uri="{FF2B5EF4-FFF2-40B4-BE49-F238E27FC236}">
                  <a16:creationId xmlns="" xmlns:a16="http://schemas.microsoft.com/office/drawing/2014/main" id="{B5984F08-6BBB-3D2F-7E86-161E31BD6F2D}"/>
                </a:ext>
              </a:extLst>
            </p:cNvPr>
            <p:cNvSpPr/>
            <p:nvPr/>
          </p:nvSpPr>
          <p:spPr>
            <a:xfrm>
              <a:off x="2072775" y="3118650"/>
              <a:ext cx="126275" cy="13425"/>
            </a:xfrm>
            <a:custGeom>
              <a:avLst/>
              <a:gdLst/>
              <a:ahLst/>
              <a:cxnLst/>
              <a:rect l="l" t="t" r="r" b="b"/>
              <a:pathLst>
                <a:path w="5051" h="537" extrusionOk="0">
                  <a:moveTo>
                    <a:pt x="1" y="1"/>
                  </a:moveTo>
                  <a:lnTo>
                    <a:pt x="1" y="536"/>
                  </a:lnTo>
                  <a:lnTo>
                    <a:pt x="5050" y="536"/>
                  </a:lnTo>
                  <a:lnTo>
                    <a:pt x="5050"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panose="02000000000000000000" pitchFamily="2" charset="0"/>
                <a:ea typeface="Roboto" panose="02000000000000000000" pitchFamily="2" charset="0"/>
              </a:endParaRPr>
            </a:p>
          </p:txBody>
        </p:sp>
        <p:sp>
          <p:nvSpPr>
            <p:cNvPr id="16" name="Google Shape;1469;p42">
              <a:extLst>
                <a:ext uri="{FF2B5EF4-FFF2-40B4-BE49-F238E27FC236}">
                  <a16:creationId xmlns="" xmlns:a16="http://schemas.microsoft.com/office/drawing/2014/main" id="{4BEE9A58-62F9-D64F-BF2D-8CF90B482F98}"/>
                </a:ext>
              </a:extLst>
            </p:cNvPr>
            <p:cNvSpPr/>
            <p:nvPr/>
          </p:nvSpPr>
          <p:spPr>
            <a:xfrm>
              <a:off x="2072775" y="3145425"/>
              <a:ext cx="126275" cy="13400"/>
            </a:xfrm>
            <a:custGeom>
              <a:avLst/>
              <a:gdLst/>
              <a:ahLst/>
              <a:cxnLst/>
              <a:rect l="l" t="t" r="r" b="b"/>
              <a:pathLst>
                <a:path w="5051" h="536" extrusionOk="0">
                  <a:moveTo>
                    <a:pt x="1" y="0"/>
                  </a:moveTo>
                  <a:lnTo>
                    <a:pt x="1" y="536"/>
                  </a:lnTo>
                  <a:lnTo>
                    <a:pt x="5050" y="536"/>
                  </a:lnTo>
                  <a:lnTo>
                    <a:pt x="5050"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panose="02000000000000000000" pitchFamily="2" charset="0"/>
                <a:ea typeface="Roboto" panose="02000000000000000000" pitchFamily="2" charset="0"/>
              </a:endParaRPr>
            </a:p>
          </p:txBody>
        </p:sp>
      </p:grpSp>
      <p:grpSp>
        <p:nvGrpSpPr>
          <p:cNvPr id="17" name="Google Shape;1240;p42">
            <a:extLst>
              <a:ext uri="{FF2B5EF4-FFF2-40B4-BE49-F238E27FC236}">
                <a16:creationId xmlns="" xmlns:a16="http://schemas.microsoft.com/office/drawing/2014/main" id="{739FF3E6-62A7-2F2B-84BB-2639064DE1CC}"/>
              </a:ext>
            </a:extLst>
          </p:cNvPr>
          <p:cNvGrpSpPr/>
          <p:nvPr/>
        </p:nvGrpSpPr>
        <p:grpSpPr>
          <a:xfrm>
            <a:off x="6501081" y="3102125"/>
            <a:ext cx="337223" cy="435021"/>
            <a:chOff x="4518575" y="2506200"/>
            <a:chExt cx="206100" cy="265450"/>
          </a:xfrm>
        </p:grpSpPr>
        <p:sp>
          <p:nvSpPr>
            <p:cNvPr id="18" name="Google Shape;1241;p42">
              <a:extLst>
                <a:ext uri="{FF2B5EF4-FFF2-40B4-BE49-F238E27FC236}">
                  <a16:creationId xmlns="" xmlns:a16="http://schemas.microsoft.com/office/drawing/2014/main" id="{9F74345C-4CEE-71EF-6DED-F3C399B8E960}"/>
                </a:ext>
              </a:extLst>
            </p:cNvPr>
            <p:cNvSpPr/>
            <p:nvPr/>
          </p:nvSpPr>
          <p:spPr>
            <a:xfrm>
              <a:off x="4518575" y="2506200"/>
              <a:ext cx="206100" cy="265450"/>
            </a:xfrm>
            <a:custGeom>
              <a:avLst/>
              <a:gdLst/>
              <a:ahLst/>
              <a:cxnLst/>
              <a:rect l="l" t="t" r="r" b="b"/>
              <a:pathLst>
                <a:path w="8244" h="10618" extrusionOk="0">
                  <a:moveTo>
                    <a:pt x="7440" y="786"/>
                  </a:moveTo>
                  <a:lnTo>
                    <a:pt x="7440" y="9832"/>
                  </a:lnTo>
                  <a:lnTo>
                    <a:pt x="803" y="9832"/>
                  </a:lnTo>
                  <a:lnTo>
                    <a:pt x="803" y="786"/>
                  </a:lnTo>
                  <a:close/>
                  <a:moveTo>
                    <a:pt x="0" y="1"/>
                  </a:moveTo>
                  <a:lnTo>
                    <a:pt x="0" y="10617"/>
                  </a:lnTo>
                  <a:lnTo>
                    <a:pt x="8243" y="10617"/>
                  </a:lnTo>
                  <a:lnTo>
                    <a:pt x="8243"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panose="02000000000000000000" pitchFamily="2" charset="0"/>
                <a:ea typeface="Roboto" panose="02000000000000000000" pitchFamily="2" charset="0"/>
              </a:endParaRPr>
            </a:p>
          </p:txBody>
        </p:sp>
        <p:sp>
          <p:nvSpPr>
            <p:cNvPr id="19" name="Google Shape;1242;p42">
              <a:extLst>
                <a:ext uri="{FF2B5EF4-FFF2-40B4-BE49-F238E27FC236}">
                  <a16:creationId xmlns="" xmlns:a16="http://schemas.microsoft.com/office/drawing/2014/main" id="{FCF4E156-64F3-33D5-5BFC-A0658142A406}"/>
                </a:ext>
              </a:extLst>
            </p:cNvPr>
            <p:cNvSpPr/>
            <p:nvPr/>
          </p:nvSpPr>
          <p:spPr>
            <a:xfrm>
              <a:off x="4628300" y="2555725"/>
              <a:ext cx="56225" cy="13400"/>
            </a:xfrm>
            <a:custGeom>
              <a:avLst/>
              <a:gdLst/>
              <a:ahLst/>
              <a:cxnLst/>
              <a:rect l="l" t="t" r="r" b="b"/>
              <a:pathLst>
                <a:path w="2249" h="536" extrusionOk="0">
                  <a:moveTo>
                    <a:pt x="0" y="0"/>
                  </a:moveTo>
                  <a:lnTo>
                    <a:pt x="0" y="536"/>
                  </a:lnTo>
                  <a:lnTo>
                    <a:pt x="2249" y="536"/>
                  </a:lnTo>
                  <a:lnTo>
                    <a:pt x="2249"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panose="02000000000000000000" pitchFamily="2" charset="0"/>
                <a:ea typeface="Roboto" panose="02000000000000000000" pitchFamily="2" charset="0"/>
              </a:endParaRPr>
            </a:p>
          </p:txBody>
        </p:sp>
        <p:sp>
          <p:nvSpPr>
            <p:cNvPr id="20" name="Google Shape;1243;p42">
              <a:extLst>
                <a:ext uri="{FF2B5EF4-FFF2-40B4-BE49-F238E27FC236}">
                  <a16:creationId xmlns="" xmlns:a16="http://schemas.microsoft.com/office/drawing/2014/main" id="{BA238E9E-9231-CEEF-F7B1-AD207620D314}"/>
                </a:ext>
              </a:extLst>
            </p:cNvPr>
            <p:cNvSpPr/>
            <p:nvPr/>
          </p:nvSpPr>
          <p:spPr>
            <a:xfrm>
              <a:off x="4628300" y="2608800"/>
              <a:ext cx="56225" cy="13425"/>
            </a:xfrm>
            <a:custGeom>
              <a:avLst/>
              <a:gdLst/>
              <a:ahLst/>
              <a:cxnLst/>
              <a:rect l="l" t="t" r="r" b="b"/>
              <a:pathLst>
                <a:path w="2249" h="537" extrusionOk="0">
                  <a:moveTo>
                    <a:pt x="0" y="1"/>
                  </a:moveTo>
                  <a:lnTo>
                    <a:pt x="0" y="536"/>
                  </a:lnTo>
                  <a:lnTo>
                    <a:pt x="2249" y="536"/>
                  </a:lnTo>
                  <a:lnTo>
                    <a:pt x="2249"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panose="02000000000000000000" pitchFamily="2" charset="0"/>
                <a:ea typeface="Roboto" panose="02000000000000000000" pitchFamily="2" charset="0"/>
              </a:endParaRPr>
            </a:p>
          </p:txBody>
        </p:sp>
        <p:sp>
          <p:nvSpPr>
            <p:cNvPr id="21" name="Google Shape;1244;p42">
              <a:extLst>
                <a:ext uri="{FF2B5EF4-FFF2-40B4-BE49-F238E27FC236}">
                  <a16:creationId xmlns="" xmlns:a16="http://schemas.microsoft.com/office/drawing/2014/main" id="{FA4B7BFB-5AB7-7011-351D-3DB57C12F11B}"/>
                </a:ext>
              </a:extLst>
            </p:cNvPr>
            <p:cNvSpPr/>
            <p:nvPr/>
          </p:nvSpPr>
          <p:spPr>
            <a:xfrm>
              <a:off x="4628300" y="2715425"/>
              <a:ext cx="56225" cy="13400"/>
            </a:xfrm>
            <a:custGeom>
              <a:avLst/>
              <a:gdLst/>
              <a:ahLst/>
              <a:cxnLst/>
              <a:rect l="l" t="t" r="r" b="b"/>
              <a:pathLst>
                <a:path w="2249" h="536" extrusionOk="0">
                  <a:moveTo>
                    <a:pt x="0" y="0"/>
                  </a:moveTo>
                  <a:lnTo>
                    <a:pt x="0" y="535"/>
                  </a:lnTo>
                  <a:lnTo>
                    <a:pt x="2249" y="535"/>
                  </a:lnTo>
                  <a:lnTo>
                    <a:pt x="2249"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panose="02000000000000000000" pitchFamily="2" charset="0"/>
                <a:ea typeface="Roboto" panose="02000000000000000000" pitchFamily="2" charset="0"/>
              </a:endParaRPr>
            </a:p>
          </p:txBody>
        </p:sp>
        <p:sp>
          <p:nvSpPr>
            <p:cNvPr id="22" name="Google Shape;1245;p42">
              <a:extLst>
                <a:ext uri="{FF2B5EF4-FFF2-40B4-BE49-F238E27FC236}">
                  <a16:creationId xmlns="" xmlns:a16="http://schemas.microsoft.com/office/drawing/2014/main" id="{DDCB3615-CCDB-D9C5-3BDB-6900F173A6E3}"/>
                </a:ext>
              </a:extLst>
            </p:cNvPr>
            <p:cNvSpPr/>
            <p:nvPr/>
          </p:nvSpPr>
          <p:spPr>
            <a:xfrm>
              <a:off x="4628300" y="2662325"/>
              <a:ext cx="56225" cy="12975"/>
            </a:xfrm>
            <a:custGeom>
              <a:avLst/>
              <a:gdLst/>
              <a:ahLst/>
              <a:cxnLst/>
              <a:rect l="l" t="t" r="r" b="b"/>
              <a:pathLst>
                <a:path w="2249" h="519" extrusionOk="0">
                  <a:moveTo>
                    <a:pt x="0" y="1"/>
                  </a:moveTo>
                  <a:lnTo>
                    <a:pt x="0" y="518"/>
                  </a:lnTo>
                  <a:lnTo>
                    <a:pt x="2249" y="518"/>
                  </a:lnTo>
                  <a:lnTo>
                    <a:pt x="2249"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panose="02000000000000000000" pitchFamily="2" charset="0"/>
                <a:ea typeface="Roboto" panose="02000000000000000000" pitchFamily="2" charset="0"/>
              </a:endParaRPr>
            </a:p>
          </p:txBody>
        </p:sp>
        <p:sp>
          <p:nvSpPr>
            <p:cNvPr id="23" name="Google Shape;1246;p42">
              <a:extLst>
                <a:ext uri="{FF2B5EF4-FFF2-40B4-BE49-F238E27FC236}">
                  <a16:creationId xmlns="" xmlns:a16="http://schemas.microsoft.com/office/drawing/2014/main" id="{68418965-311B-CFE4-E0C8-902A31AAFB31}"/>
                </a:ext>
              </a:extLst>
            </p:cNvPr>
            <p:cNvSpPr/>
            <p:nvPr/>
          </p:nvSpPr>
          <p:spPr>
            <a:xfrm>
              <a:off x="4558275" y="2539225"/>
              <a:ext cx="49525" cy="40600"/>
            </a:xfrm>
            <a:custGeom>
              <a:avLst/>
              <a:gdLst/>
              <a:ahLst/>
              <a:cxnLst/>
              <a:rect l="l" t="t" r="r" b="b"/>
              <a:pathLst>
                <a:path w="1981" h="1624" extrusionOk="0">
                  <a:moveTo>
                    <a:pt x="1606" y="0"/>
                  </a:moveTo>
                  <a:lnTo>
                    <a:pt x="732" y="875"/>
                  </a:lnTo>
                  <a:lnTo>
                    <a:pt x="375" y="536"/>
                  </a:lnTo>
                  <a:lnTo>
                    <a:pt x="0" y="910"/>
                  </a:lnTo>
                  <a:lnTo>
                    <a:pt x="732" y="1624"/>
                  </a:lnTo>
                  <a:lnTo>
                    <a:pt x="1981" y="375"/>
                  </a:lnTo>
                  <a:lnTo>
                    <a:pt x="1606"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panose="02000000000000000000" pitchFamily="2" charset="0"/>
                <a:ea typeface="Roboto" panose="02000000000000000000" pitchFamily="2" charset="0"/>
              </a:endParaRPr>
            </a:p>
          </p:txBody>
        </p:sp>
        <p:sp>
          <p:nvSpPr>
            <p:cNvPr id="24" name="Google Shape;1247;p42">
              <a:extLst>
                <a:ext uri="{FF2B5EF4-FFF2-40B4-BE49-F238E27FC236}">
                  <a16:creationId xmlns="" xmlns:a16="http://schemas.microsoft.com/office/drawing/2014/main" id="{D1E518C8-6C0F-8897-A550-22617C518FAB}"/>
                </a:ext>
              </a:extLst>
            </p:cNvPr>
            <p:cNvSpPr/>
            <p:nvPr/>
          </p:nvSpPr>
          <p:spPr>
            <a:xfrm>
              <a:off x="4558275" y="2592300"/>
              <a:ext cx="49525" cy="40625"/>
            </a:xfrm>
            <a:custGeom>
              <a:avLst/>
              <a:gdLst/>
              <a:ahLst/>
              <a:cxnLst/>
              <a:rect l="l" t="t" r="r" b="b"/>
              <a:pathLst>
                <a:path w="1981" h="1625" extrusionOk="0">
                  <a:moveTo>
                    <a:pt x="1606" y="1"/>
                  </a:moveTo>
                  <a:lnTo>
                    <a:pt x="732" y="893"/>
                  </a:lnTo>
                  <a:lnTo>
                    <a:pt x="375" y="536"/>
                  </a:lnTo>
                  <a:lnTo>
                    <a:pt x="0" y="911"/>
                  </a:lnTo>
                  <a:lnTo>
                    <a:pt x="732" y="1624"/>
                  </a:lnTo>
                  <a:lnTo>
                    <a:pt x="1981" y="375"/>
                  </a:lnTo>
                  <a:lnTo>
                    <a:pt x="1606"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panose="02000000000000000000" pitchFamily="2" charset="0"/>
                <a:ea typeface="Roboto" panose="02000000000000000000" pitchFamily="2" charset="0"/>
              </a:endParaRPr>
            </a:p>
          </p:txBody>
        </p:sp>
        <p:sp>
          <p:nvSpPr>
            <p:cNvPr id="25" name="Google Shape;1248;p42">
              <a:extLst>
                <a:ext uri="{FF2B5EF4-FFF2-40B4-BE49-F238E27FC236}">
                  <a16:creationId xmlns="" xmlns:a16="http://schemas.microsoft.com/office/drawing/2014/main" id="{BF125770-4C1A-F1C6-34C8-D76D593C455F}"/>
                </a:ext>
              </a:extLst>
            </p:cNvPr>
            <p:cNvSpPr/>
            <p:nvPr/>
          </p:nvSpPr>
          <p:spPr>
            <a:xfrm>
              <a:off x="4558275" y="2645375"/>
              <a:ext cx="49525" cy="41075"/>
            </a:xfrm>
            <a:custGeom>
              <a:avLst/>
              <a:gdLst/>
              <a:ahLst/>
              <a:cxnLst/>
              <a:rect l="l" t="t" r="r" b="b"/>
              <a:pathLst>
                <a:path w="1981" h="1643" extrusionOk="0">
                  <a:moveTo>
                    <a:pt x="1606" y="1"/>
                  </a:moveTo>
                  <a:lnTo>
                    <a:pt x="732" y="893"/>
                  </a:lnTo>
                  <a:lnTo>
                    <a:pt x="375" y="536"/>
                  </a:lnTo>
                  <a:lnTo>
                    <a:pt x="0" y="911"/>
                  </a:lnTo>
                  <a:lnTo>
                    <a:pt x="732" y="1642"/>
                  </a:lnTo>
                  <a:lnTo>
                    <a:pt x="1981" y="376"/>
                  </a:lnTo>
                  <a:lnTo>
                    <a:pt x="1606"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panose="02000000000000000000" pitchFamily="2" charset="0"/>
                <a:ea typeface="Roboto" panose="02000000000000000000" pitchFamily="2" charset="0"/>
              </a:endParaRPr>
            </a:p>
          </p:txBody>
        </p:sp>
        <p:sp>
          <p:nvSpPr>
            <p:cNvPr id="26" name="Google Shape;1249;p42">
              <a:extLst>
                <a:ext uri="{FF2B5EF4-FFF2-40B4-BE49-F238E27FC236}">
                  <a16:creationId xmlns="" xmlns:a16="http://schemas.microsoft.com/office/drawing/2014/main" id="{1A7D8711-619A-3482-DB72-9F9403420AC3}"/>
                </a:ext>
              </a:extLst>
            </p:cNvPr>
            <p:cNvSpPr/>
            <p:nvPr/>
          </p:nvSpPr>
          <p:spPr>
            <a:xfrm>
              <a:off x="4558275" y="2698025"/>
              <a:ext cx="49525" cy="40600"/>
            </a:xfrm>
            <a:custGeom>
              <a:avLst/>
              <a:gdLst/>
              <a:ahLst/>
              <a:cxnLst/>
              <a:rect l="l" t="t" r="r" b="b"/>
              <a:pathLst>
                <a:path w="1981" h="1624" extrusionOk="0">
                  <a:moveTo>
                    <a:pt x="1606" y="0"/>
                  </a:moveTo>
                  <a:lnTo>
                    <a:pt x="732" y="875"/>
                  </a:lnTo>
                  <a:lnTo>
                    <a:pt x="375" y="536"/>
                  </a:lnTo>
                  <a:lnTo>
                    <a:pt x="0" y="910"/>
                  </a:lnTo>
                  <a:lnTo>
                    <a:pt x="732" y="1624"/>
                  </a:lnTo>
                  <a:lnTo>
                    <a:pt x="1981" y="375"/>
                  </a:lnTo>
                  <a:lnTo>
                    <a:pt x="1606"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panose="02000000000000000000" pitchFamily="2" charset="0"/>
                <a:ea typeface="Roboto" panose="02000000000000000000" pitchFamily="2" charset="0"/>
              </a:endParaRPr>
            </a:p>
          </p:txBody>
        </p:sp>
      </p:grpSp>
      <p:grpSp>
        <p:nvGrpSpPr>
          <p:cNvPr id="2" name="Google Shape;1459;p42">
            <a:extLst>
              <a:ext uri="{FF2B5EF4-FFF2-40B4-BE49-F238E27FC236}">
                <a16:creationId xmlns="" xmlns:a16="http://schemas.microsoft.com/office/drawing/2014/main" id="{C075A25A-B1D4-8D6A-91AF-E17FA567819E}"/>
              </a:ext>
            </a:extLst>
          </p:cNvPr>
          <p:cNvGrpSpPr/>
          <p:nvPr/>
        </p:nvGrpSpPr>
        <p:grpSpPr>
          <a:xfrm>
            <a:off x="5295573" y="4106015"/>
            <a:ext cx="545420" cy="428229"/>
            <a:chOff x="6866650" y="1038650"/>
            <a:chExt cx="266325" cy="226175"/>
          </a:xfrm>
        </p:grpSpPr>
        <p:sp>
          <p:nvSpPr>
            <p:cNvPr id="3" name="Google Shape;1460;p42">
              <a:extLst>
                <a:ext uri="{FF2B5EF4-FFF2-40B4-BE49-F238E27FC236}">
                  <a16:creationId xmlns="" xmlns:a16="http://schemas.microsoft.com/office/drawing/2014/main" id="{D07FDF8A-8CE7-4745-D638-0EE0E7F1986C}"/>
                </a:ext>
              </a:extLst>
            </p:cNvPr>
            <p:cNvSpPr/>
            <p:nvPr/>
          </p:nvSpPr>
          <p:spPr>
            <a:xfrm>
              <a:off x="6866650" y="1078350"/>
              <a:ext cx="39725" cy="186475"/>
            </a:xfrm>
            <a:custGeom>
              <a:avLst/>
              <a:gdLst/>
              <a:ahLst/>
              <a:cxnLst/>
              <a:rect l="l" t="t" r="r" b="b"/>
              <a:pathLst>
                <a:path w="1589" h="7459" extrusionOk="0">
                  <a:moveTo>
                    <a:pt x="536" y="1"/>
                  </a:moveTo>
                  <a:cubicBezTo>
                    <a:pt x="233" y="1"/>
                    <a:pt x="1" y="250"/>
                    <a:pt x="1" y="536"/>
                  </a:cubicBezTo>
                  <a:lnTo>
                    <a:pt x="1" y="6924"/>
                  </a:lnTo>
                  <a:cubicBezTo>
                    <a:pt x="1" y="7227"/>
                    <a:pt x="233" y="7459"/>
                    <a:pt x="536" y="7459"/>
                  </a:cubicBezTo>
                  <a:lnTo>
                    <a:pt x="1589" y="7459"/>
                  </a:lnTo>
                  <a:lnTo>
                    <a:pt x="1589"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7" name="Google Shape;1461;p42">
              <a:extLst>
                <a:ext uri="{FF2B5EF4-FFF2-40B4-BE49-F238E27FC236}">
                  <a16:creationId xmlns="" xmlns:a16="http://schemas.microsoft.com/office/drawing/2014/main" id="{4DEE8A90-431B-C61F-F273-86AB1A2650A2}"/>
                </a:ext>
              </a:extLst>
            </p:cNvPr>
            <p:cNvSpPr/>
            <p:nvPr/>
          </p:nvSpPr>
          <p:spPr>
            <a:xfrm>
              <a:off x="7092800" y="1078350"/>
              <a:ext cx="40175" cy="186475"/>
            </a:xfrm>
            <a:custGeom>
              <a:avLst/>
              <a:gdLst/>
              <a:ahLst/>
              <a:cxnLst/>
              <a:rect l="l" t="t" r="r" b="b"/>
              <a:pathLst>
                <a:path w="1607" h="7459" extrusionOk="0">
                  <a:moveTo>
                    <a:pt x="1" y="1"/>
                  </a:moveTo>
                  <a:lnTo>
                    <a:pt x="1" y="7459"/>
                  </a:lnTo>
                  <a:lnTo>
                    <a:pt x="1072" y="7459"/>
                  </a:lnTo>
                  <a:cubicBezTo>
                    <a:pt x="1375" y="7459"/>
                    <a:pt x="1607" y="7227"/>
                    <a:pt x="1607" y="6924"/>
                  </a:cubicBezTo>
                  <a:lnTo>
                    <a:pt x="1607" y="536"/>
                  </a:lnTo>
                  <a:cubicBezTo>
                    <a:pt x="1607" y="250"/>
                    <a:pt x="1375" y="1"/>
                    <a:pt x="1072"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8" name="Google Shape;1462;p42">
              <a:extLst>
                <a:ext uri="{FF2B5EF4-FFF2-40B4-BE49-F238E27FC236}">
                  <a16:creationId xmlns="" xmlns:a16="http://schemas.microsoft.com/office/drawing/2014/main" id="{E10BDDCE-D40C-2793-161B-4F8117E8E4D5}"/>
                </a:ext>
              </a:extLst>
            </p:cNvPr>
            <p:cNvSpPr/>
            <p:nvPr/>
          </p:nvSpPr>
          <p:spPr>
            <a:xfrm>
              <a:off x="6919750" y="1038650"/>
              <a:ext cx="159700" cy="226175"/>
            </a:xfrm>
            <a:custGeom>
              <a:avLst/>
              <a:gdLst/>
              <a:ahLst/>
              <a:cxnLst/>
              <a:rect l="l" t="t" r="r" b="b"/>
              <a:pathLst>
                <a:path w="6388" h="9047" extrusionOk="0">
                  <a:moveTo>
                    <a:pt x="3997" y="786"/>
                  </a:moveTo>
                  <a:cubicBezTo>
                    <a:pt x="4086" y="786"/>
                    <a:pt x="4140" y="857"/>
                    <a:pt x="4140" y="929"/>
                  </a:cubicBezTo>
                  <a:lnTo>
                    <a:pt x="4140" y="1589"/>
                  </a:lnTo>
                  <a:lnTo>
                    <a:pt x="2266" y="1589"/>
                  </a:lnTo>
                  <a:lnTo>
                    <a:pt x="2266" y="929"/>
                  </a:lnTo>
                  <a:cubicBezTo>
                    <a:pt x="2266" y="857"/>
                    <a:pt x="2320" y="786"/>
                    <a:pt x="2409" y="786"/>
                  </a:cubicBezTo>
                  <a:close/>
                  <a:moveTo>
                    <a:pt x="2409" y="1"/>
                  </a:moveTo>
                  <a:cubicBezTo>
                    <a:pt x="1891" y="1"/>
                    <a:pt x="1463" y="411"/>
                    <a:pt x="1463" y="929"/>
                  </a:cubicBezTo>
                  <a:lnTo>
                    <a:pt x="1463" y="1589"/>
                  </a:lnTo>
                  <a:lnTo>
                    <a:pt x="0" y="1589"/>
                  </a:lnTo>
                  <a:lnTo>
                    <a:pt x="0" y="9047"/>
                  </a:lnTo>
                  <a:lnTo>
                    <a:pt x="6388" y="9047"/>
                  </a:lnTo>
                  <a:lnTo>
                    <a:pt x="6388" y="1589"/>
                  </a:lnTo>
                  <a:lnTo>
                    <a:pt x="4925" y="1589"/>
                  </a:lnTo>
                  <a:lnTo>
                    <a:pt x="4925" y="929"/>
                  </a:lnTo>
                  <a:cubicBezTo>
                    <a:pt x="4925" y="411"/>
                    <a:pt x="4514" y="1"/>
                    <a:pt x="3997"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773" name="Google Shape;1235;p42">
            <a:extLst>
              <a:ext uri="{FF2B5EF4-FFF2-40B4-BE49-F238E27FC236}">
                <a16:creationId xmlns="" xmlns:a16="http://schemas.microsoft.com/office/drawing/2014/main" id="{0C630894-5766-6056-3D79-4900B084C884}"/>
              </a:ext>
            </a:extLst>
          </p:cNvPr>
          <p:cNvGrpSpPr/>
          <p:nvPr/>
        </p:nvGrpSpPr>
        <p:grpSpPr>
          <a:xfrm>
            <a:off x="6454885" y="4103446"/>
            <a:ext cx="429614" cy="495399"/>
            <a:chOff x="3739275" y="2525850"/>
            <a:chExt cx="226625" cy="226175"/>
          </a:xfrm>
        </p:grpSpPr>
        <p:sp>
          <p:nvSpPr>
            <p:cNvPr id="774" name="Google Shape;1236;p42">
              <a:extLst>
                <a:ext uri="{FF2B5EF4-FFF2-40B4-BE49-F238E27FC236}">
                  <a16:creationId xmlns="" xmlns:a16="http://schemas.microsoft.com/office/drawing/2014/main" id="{B04C8211-D112-0E17-F579-114597CE9F4C}"/>
                </a:ext>
              </a:extLst>
            </p:cNvPr>
            <p:cNvSpPr/>
            <p:nvPr/>
          </p:nvSpPr>
          <p:spPr>
            <a:xfrm>
              <a:off x="3779425" y="2525850"/>
              <a:ext cx="20100" cy="40150"/>
            </a:xfrm>
            <a:custGeom>
              <a:avLst/>
              <a:gdLst/>
              <a:ahLst/>
              <a:cxnLst/>
              <a:rect l="l" t="t" r="r" b="b"/>
              <a:pathLst>
                <a:path w="804" h="1606" extrusionOk="0">
                  <a:moveTo>
                    <a:pt x="393" y="0"/>
                  </a:moveTo>
                  <a:cubicBezTo>
                    <a:pt x="179" y="0"/>
                    <a:pt x="1" y="178"/>
                    <a:pt x="1" y="410"/>
                  </a:cubicBezTo>
                  <a:lnTo>
                    <a:pt x="1" y="1195"/>
                  </a:lnTo>
                  <a:cubicBezTo>
                    <a:pt x="1" y="1427"/>
                    <a:pt x="179" y="1606"/>
                    <a:pt x="393" y="1606"/>
                  </a:cubicBezTo>
                  <a:cubicBezTo>
                    <a:pt x="625" y="1606"/>
                    <a:pt x="804" y="1427"/>
                    <a:pt x="804" y="1195"/>
                  </a:cubicBezTo>
                  <a:lnTo>
                    <a:pt x="804" y="410"/>
                  </a:lnTo>
                  <a:cubicBezTo>
                    <a:pt x="804" y="178"/>
                    <a:pt x="625" y="0"/>
                    <a:pt x="393"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75" name="Google Shape;1237;p42">
              <a:extLst>
                <a:ext uri="{FF2B5EF4-FFF2-40B4-BE49-F238E27FC236}">
                  <a16:creationId xmlns="" xmlns:a16="http://schemas.microsoft.com/office/drawing/2014/main" id="{3B8DAD0F-52CE-5057-B7A8-3E7EE3FCD083}"/>
                </a:ext>
              </a:extLst>
            </p:cNvPr>
            <p:cNvSpPr/>
            <p:nvPr/>
          </p:nvSpPr>
          <p:spPr>
            <a:xfrm>
              <a:off x="3739275" y="2605675"/>
              <a:ext cx="226625" cy="146350"/>
            </a:xfrm>
            <a:custGeom>
              <a:avLst/>
              <a:gdLst/>
              <a:ahLst/>
              <a:cxnLst/>
              <a:rect l="l" t="t" r="r" b="b"/>
              <a:pathLst>
                <a:path w="9065" h="5854" extrusionOk="0">
                  <a:moveTo>
                    <a:pt x="2927" y="804"/>
                  </a:moveTo>
                  <a:lnTo>
                    <a:pt x="2927" y="1856"/>
                  </a:lnTo>
                  <a:lnTo>
                    <a:pt x="804" y="1856"/>
                  </a:lnTo>
                  <a:lnTo>
                    <a:pt x="804" y="804"/>
                  </a:lnTo>
                  <a:close/>
                  <a:moveTo>
                    <a:pt x="5604" y="804"/>
                  </a:moveTo>
                  <a:lnTo>
                    <a:pt x="5604" y="1856"/>
                  </a:lnTo>
                  <a:lnTo>
                    <a:pt x="3462" y="1856"/>
                  </a:lnTo>
                  <a:lnTo>
                    <a:pt x="3462" y="804"/>
                  </a:lnTo>
                  <a:close/>
                  <a:moveTo>
                    <a:pt x="8262" y="804"/>
                  </a:moveTo>
                  <a:lnTo>
                    <a:pt x="8262" y="1856"/>
                  </a:lnTo>
                  <a:lnTo>
                    <a:pt x="6121" y="1856"/>
                  </a:lnTo>
                  <a:lnTo>
                    <a:pt x="6121" y="804"/>
                  </a:lnTo>
                  <a:close/>
                  <a:moveTo>
                    <a:pt x="2927" y="2392"/>
                  </a:moveTo>
                  <a:lnTo>
                    <a:pt x="2927" y="3462"/>
                  </a:lnTo>
                  <a:lnTo>
                    <a:pt x="804" y="3462"/>
                  </a:lnTo>
                  <a:lnTo>
                    <a:pt x="804" y="2392"/>
                  </a:lnTo>
                  <a:close/>
                  <a:moveTo>
                    <a:pt x="5604" y="2392"/>
                  </a:moveTo>
                  <a:lnTo>
                    <a:pt x="5604" y="3462"/>
                  </a:lnTo>
                  <a:lnTo>
                    <a:pt x="3462" y="3462"/>
                  </a:lnTo>
                  <a:lnTo>
                    <a:pt x="3462" y="2392"/>
                  </a:lnTo>
                  <a:close/>
                  <a:moveTo>
                    <a:pt x="8262" y="2392"/>
                  </a:moveTo>
                  <a:lnTo>
                    <a:pt x="8262" y="3462"/>
                  </a:lnTo>
                  <a:lnTo>
                    <a:pt x="6121" y="3462"/>
                  </a:lnTo>
                  <a:lnTo>
                    <a:pt x="6121" y="2392"/>
                  </a:lnTo>
                  <a:close/>
                  <a:moveTo>
                    <a:pt x="2927" y="3980"/>
                  </a:moveTo>
                  <a:lnTo>
                    <a:pt x="2927" y="5050"/>
                  </a:lnTo>
                  <a:lnTo>
                    <a:pt x="804" y="5050"/>
                  </a:lnTo>
                  <a:lnTo>
                    <a:pt x="804" y="3980"/>
                  </a:lnTo>
                  <a:close/>
                  <a:moveTo>
                    <a:pt x="5604" y="3980"/>
                  </a:moveTo>
                  <a:lnTo>
                    <a:pt x="5604" y="5050"/>
                  </a:lnTo>
                  <a:lnTo>
                    <a:pt x="3462" y="5050"/>
                  </a:lnTo>
                  <a:lnTo>
                    <a:pt x="3462" y="3980"/>
                  </a:lnTo>
                  <a:close/>
                  <a:moveTo>
                    <a:pt x="8262" y="3980"/>
                  </a:moveTo>
                  <a:lnTo>
                    <a:pt x="8262" y="5050"/>
                  </a:lnTo>
                  <a:lnTo>
                    <a:pt x="6121" y="5050"/>
                  </a:lnTo>
                  <a:lnTo>
                    <a:pt x="6121" y="3980"/>
                  </a:lnTo>
                  <a:close/>
                  <a:moveTo>
                    <a:pt x="1" y="1"/>
                  </a:moveTo>
                  <a:lnTo>
                    <a:pt x="1" y="5853"/>
                  </a:lnTo>
                  <a:lnTo>
                    <a:pt x="9065" y="5853"/>
                  </a:lnTo>
                  <a:lnTo>
                    <a:pt x="9065"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76" name="Google Shape;1238;p42">
              <a:extLst>
                <a:ext uri="{FF2B5EF4-FFF2-40B4-BE49-F238E27FC236}">
                  <a16:creationId xmlns="" xmlns:a16="http://schemas.microsoft.com/office/drawing/2014/main" id="{9201E335-B116-498F-61FB-CB7C7B79CDE1}"/>
                </a:ext>
              </a:extLst>
            </p:cNvPr>
            <p:cNvSpPr/>
            <p:nvPr/>
          </p:nvSpPr>
          <p:spPr>
            <a:xfrm>
              <a:off x="3905675" y="2525850"/>
              <a:ext cx="20100" cy="40150"/>
            </a:xfrm>
            <a:custGeom>
              <a:avLst/>
              <a:gdLst/>
              <a:ahLst/>
              <a:cxnLst/>
              <a:rect l="l" t="t" r="r" b="b"/>
              <a:pathLst>
                <a:path w="804" h="1606" extrusionOk="0">
                  <a:moveTo>
                    <a:pt x="411" y="0"/>
                  </a:moveTo>
                  <a:cubicBezTo>
                    <a:pt x="179" y="0"/>
                    <a:pt x="0" y="178"/>
                    <a:pt x="0" y="410"/>
                  </a:cubicBezTo>
                  <a:lnTo>
                    <a:pt x="0" y="1195"/>
                  </a:lnTo>
                  <a:cubicBezTo>
                    <a:pt x="0" y="1427"/>
                    <a:pt x="179" y="1606"/>
                    <a:pt x="411" y="1606"/>
                  </a:cubicBezTo>
                  <a:cubicBezTo>
                    <a:pt x="643" y="1606"/>
                    <a:pt x="803" y="1427"/>
                    <a:pt x="803" y="1195"/>
                  </a:cubicBezTo>
                  <a:lnTo>
                    <a:pt x="803" y="410"/>
                  </a:lnTo>
                  <a:cubicBezTo>
                    <a:pt x="803" y="178"/>
                    <a:pt x="643" y="0"/>
                    <a:pt x="411"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77" name="Google Shape;1239;p42">
              <a:extLst>
                <a:ext uri="{FF2B5EF4-FFF2-40B4-BE49-F238E27FC236}">
                  <a16:creationId xmlns="" xmlns:a16="http://schemas.microsoft.com/office/drawing/2014/main" id="{78887302-F074-2711-578B-CF0D279C988D}"/>
                </a:ext>
              </a:extLst>
            </p:cNvPr>
            <p:cNvSpPr/>
            <p:nvPr/>
          </p:nvSpPr>
          <p:spPr>
            <a:xfrm>
              <a:off x="3739275" y="2545900"/>
              <a:ext cx="226625" cy="46425"/>
            </a:xfrm>
            <a:custGeom>
              <a:avLst/>
              <a:gdLst/>
              <a:ahLst/>
              <a:cxnLst/>
              <a:rect l="l" t="t" r="r" b="b"/>
              <a:pathLst>
                <a:path w="9065" h="1857" extrusionOk="0">
                  <a:moveTo>
                    <a:pt x="1" y="1"/>
                  </a:moveTo>
                  <a:lnTo>
                    <a:pt x="1" y="1857"/>
                  </a:lnTo>
                  <a:lnTo>
                    <a:pt x="9065" y="1857"/>
                  </a:lnTo>
                  <a:lnTo>
                    <a:pt x="9065" y="1"/>
                  </a:lnTo>
                  <a:lnTo>
                    <a:pt x="7994" y="1"/>
                  </a:lnTo>
                  <a:lnTo>
                    <a:pt x="7994" y="393"/>
                  </a:lnTo>
                  <a:cubicBezTo>
                    <a:pt x="7994" y="929"/>
                    <a:pt x="7584" y="1321"/>
                    <a:pt x="7067" y="1321"/>
                  </a:cubicBezTo>
                  <a:cubicBezTo>
                    <a:pt x="6549" y="1321"/>
                    <a:pt x="6121" y="929"/>
                    <a:pt x="6121" y="393"/>
                  </a:cubicBezTo>
                  <a:lnTo>
                    <a:pt x="6121" y="1"/>
                  </a:lnTo>
                  <a:lnTo>
                    <a:pt x="2927" y="1"/>
                  </a:lnTo>
                  <a:lnTo>
                    <a:pt x="2927" y="393"/>
                  </a:lnTo>
                  <a:cubicBezTo>
                    <a:pt x="2927" y="929"/>
                    <a:pt x="2535" y="1321"/>
                    <a:pt x="1999" y="1321"/>
                  </a:cubicBezTo>
                  <a:cubicBezTo>
                    <a:pt x="1482" y="1321"/>
                    <a:pt x="1072" y="929"/>
                    <a:pt x="1072" y="393"/>
                  </a:cubicBezTo>
                  <a:lnTo>
                    <a:pt x="1072"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Tree>
    <p:extLst>
      <p:ext uri="{BB962C8B-B14F-4D97-AF65-F5344CB8AC3E}">
        <p14:creationId xmlns="" xmlns:p14="http://schemas.microsoft.com/office/powerpoint/2010/main" val="429450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769"/>
                                        </p:tgtEl>
                                        <p:attrNameLst>
                                          <p:attrName>style.visibility</p:attrName>
                                        </p:attrNameLst>
                                      </p:cBhvr>
                                      <p:to>
                                        <p:strVal val="visible"/>
                                      </p:to>
                                    </p:set>
                                    <p:animEffect transition="in" filter="fade">
                                      <p:cBhvr>
                                        <p:cTn id="18" dur="500"/>
                                        <p:tgtEl>
                                          <p:spTgt spid="769"/>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770"/>
                                        </p:tgtEl>
                                        <p:attrNameLst>
                                          <p:attrName>style.visibility</p:attrName>
                                        </p:attrNameLst>
                                      </p:cBhvr>
                                      <p:to>
                                        <p:strVal val="visible"/>
                                      </p:to>
                                    </p:set>
                                    <p:animEffect transition="in" filter="fade">
                                      <p:cBhvr>
                                        <p:cTn id="34" dur="500"/>
                                        <p:tgtEl>
                                          <p:spTgt spid="770"/>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500"/>
                                        <p:tgtEl>
                                          <p:spTgt spid="30"/>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par>
                          <p:cTn id="43" fill="hold">
                            <p:stCondLst>
                              <p:cond delay="4500"/>
                            </p:stCondLst>
                            <p:childTnLst>
                              <p:par>
                                <p:cTn id="44" presetID="10"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fade">
                                      <p:cBhvr>
                                        <p:cTn id="46" dur="500"/>
                                        <p:tgtEl>
                                          <p:spTgt spid="2"/>
                                        </p:tgtEl>
                                      </p:cBhvr>
                                    </p:animEffec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772"/>
                                        </p:tgtEl>
                                        <p:attrNameLst>
                                          <p:attrName>style.visibility</p:attrName>
                                        </p:attrNameLst>
                                      </p:cBhvr>
                                      <p:to>
                                        <p:strVal val="visible"/>
                                      </p:to>
                                    </p:set>
                                    <p:animEffect transition="in" filter="fade">
                                      <p:cBhvr>
                                        <p:cTn id="50" dur="500"/>
                                        <p:tgtEl>
                                          <p:spTgt spid="772"/>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childTnLst>
                          </p:cTn>
                        </p:par>
                        <p:par>
                          <p:cTn id="55" fill="hold">
                            <p:stCondLst>
                              <p:cond delay="6000"/>
                            </p:stCondLst>
                            <p:childTnLst>
                              <p:par>
                                <p:cTn id="56" presetID="10"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500"/>
                                        <p:tgtEl>
                                          <p:spTgt spid="9"/>
                                        </p:tgtEl>
                                      </p:cBhvr>
                                    </p:animEffect>
                                  </p:childTnLst>
                                </p:cTn>
                              </p:par>
                            </p:childTnLst>
                          </p:cTn>
                        </p:par>
                        <p:par>
                          <p:cTn id="59" fill="hold">
                            <p:stCondLst>
                              <p:cond delay="6500"/>
                            </p:stCondLst>
                            <p:childTnLst>
                              <p:par>
                                <p:cTn id="60" presetID="10" presetClass="entr" presetSubtype="0" fill="hold" nodeType="afterEffect">
                                  <p:stCondLst>
                                    <p:cond delay="0"/>
                                  </p:stCondLst>
                                  <p:childTnLst>
                                    <p:set>
                                      <p:cBhvr>
                                        <p:cTn id="61" dur="1" fill="hold">
                                          <p:stCondLst>
                                            <p:cond delay="0"/>
                                          </p:stCondLst>
                                        </p:cTn>
                                        <p:tgtEl>
                                          <p:spTgt spid="773"/>
                                        </p:tgtEl>
                                        <p:attrNameLst>
                                          <p:attrName>style.visibility</p:attrName>
                                        </p:attrNameLst>
                                      </p:cBhvr>
                                      <p:to>
                                        <p:strVal val="visible"/>
                                      </p:to>
                                    </p:set>
                                    <p:animEffect transition="in" filter="fade">
                                      <p:cBhvr>
                                        <p:cTn id="62" dur="500"/>
                                        <p:tgtEl>
                                          <p:spTgt spid="773"/>
                                        </p:tgtEl>
                                      </p:cBhvr>
                                    </p:animEffect>
                                  </p:childTnLst>
                                </p:cTn>
                              </p:par>
                            </p:childTnLst>
                          </p:cTn>
                        </p:par>
                        <p:par>
                          <p:cTn id="63" fill="hold">
                            <p:stCondLst>
                              <p:cond delay="7000"/>
                            </p:stCondLst>
                            <p:childTnLst>
                              <p:par>
                                <p:cTn id="64" presetID="10" presetClass="entr" presetSubtype="0" fill="hold" grpId="0" nodeType="afterEffect">
                                  <p:stCondLst>
                                    <p:cond delay="0"/>
                                  </p:stCondLst>
                                  <p:childTnLst>
                                    <p:set>
                                      <p:cBhvr>
                                        <p:cTn id="65" dur="1" fill="hold">
                                          <p:stCondLst>
                                            <p:cond delay="0"/>
                                          </p:stCondLst>
                                        </p:cTn>
                                        <p:tgtEl>
                                          <p:spTgt spid="771"/>
                                        </p:tgtEl>
                                        <p:attrNameLst>
                                          <p:attrName>style.visibility</p:attrName>
                                        </p:attrNameLst>
                                      </p:cBhvr>
                                      <p:to>
                                        <p:strVal val="visible"/>
                                      </p:to>
                                    </p:set>
                                    <p:animEffect transition="in" filter="fade">
                                      <p:cBhvr>
                                        <p:cTn id="66" dur="500"/>
                                        <p:tgtEl>
                                          <p:spTgt spid="771"/>
                                        </p:tgtEl>
                                      </p:cBhvr>
                                    </p:animEffect>
                                  </p:childTnLst>
                                </p:cTn>
                              </p:par>
                            </p:childTnLst>
                          </p:cTn>
                        </p:par>
                        <p:par>
                          <p:cTn id="67" fill="hold">
                            <p:stCondLst>
                              <p:cond delay="7500"/>
                            </p:stCondLst>
                            <p:childTnLst>
                              <p:par>
                                <p:cTn id="68" presetID="10" presetClass="entr" presetSubtype="0" fill="hold" grpId="0" nodeType="afterEffect">
                                  <p:stCondLst>
                                    <p:cond delay="0"/>
                                  </p:stCondLst>
                                  <p:childTnLst>
                                    <p:set>
                                      <p:cBhvr>
                                        <p:cTn id="69" dur="1" fill="hold">
                                          <p:stCondLst>
                                            <p:cond delay="0"/>
                                          </p:stCondLst>
                                        </p:cTn>
                                        <p:tgtEl>
                                          <p:spTgt spid="768"/>
                                        </p:tgtEl>
                                        <p:attrNameLst>
                                          <p:attrName>style.visibility</p:attrName>
                                        </p:attrNameLst>
                                      </p:cBhvr>
                                      <p:to>
                                        <p:strVal val="visible"/>
                                      </p:to>
                                    </p:set>
                                    <p:animEffect transition="in" filter="fade">
                                      <p:cBhvr>
                                        <p:cTn id="70" dur="500"/>
                                        <p:tgtEl>
                                          <p:spTgt spid="768"/>
                                        </p:tgtEl>
                                      </p:cBhvr>
                                    </p:animEffect>
                                  </p:childTnLst>
                                </p:cTn>
                              </p:par>
                            </p:childTnLst>
                          </p:cTn>
                        </p:par>
                        <p:par>
                          <p:cTn id="71" fill="hold">
                            <p:stCondLst>
                              <p:cond delay="8000"/>
                            </p:stCondLst>
                            <p:childTnLst>
                              <p:par>
                                <p:cTn id="72" presetID="10" presetClass="entr" presetSubtype="0" fill="hold" grpId="0"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fade">
                                      <p:cBhvr>
                                        <p:cTn id="7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768" grpId="0" animBg="1"/>
      <p:bldP spid="769" grpId="0" animBg="1"/>
      <p:bldP spid="770" grpId="0" animBg="1"/>
      <p:bldP spid="771" grpId="0" animBg="1"/>
      <p:bldP spid="772" grpId="0" animBg="1"/>
      <p:bldP spid="4" grpId="0"/>
      <p:bldP spid="5" grpId="0"/>
      <p:bldP spid="7" grpId="0"/>
      <p:bldP spid="9" grpId="0"/>
      <p:bldP spid="6"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29" name="Google Shape;581;p41">
            <a:extLst>
              <a:ext uri="{FF2B5EF4-FFF2-40B4-BE49-F238E27FC236}">
                <a16:creationId xmlns="" xmlns:a16="http://schemas.microsoft.com/office/drawing/2014/main" id="{151CE2B7-2AF0-FDCA-2796-AAA2A883E4DD}"/>
              </a:ext>
            </a:extLst>
          </p:cNvPr>
          <p:cNvSpPr/>
          <p:nvPr/>
        </p:nvSpPr>
        <p:spPr>
          <a:xfrm>
            <a:off x="612396" y="1711287"/>
            <a:ext cx="5391402" cy="3662817"/>
          </a:xfrm>
          <a:prstGeom prst="rect">
            <a:avLst/>
          </a:prstGeom>
          <a:solidFill>
            <a:srgbClr val="082A44">
              <a:alpha val="17320"/>
            </a:srgbClr>
          </a:solidFill>
          <a:ln>
            <a:noFill/>
          </a:ln>
        </p:spPr>
        <p:txBody>
          <a:bodyPr spcFirstLastPara="1" wrap="square" lIns="121900" tIns="121900" rIns="1828800" bIns="121900" anchor="t" anchorCtr="0">
            <a:noAutofit/>
          </a:bodyPr>
          <a:lstStyle/>
          <a:p>
            <a:r>
              <a:rPr lang="en-ID" sz="2400" b="1" dirty="0" smtClean="0">
                <a:solidFill>
                  <a:schemeClr val="dk1"/>
                </a:solidFill>
                <a:latin typeface="Roboto" panose="02000000000000000000" pitchFamily="2" charset="0"/>
                <a:ea typeface="Roboto" panose="02000000000000000000" pitchFamily="2" charset="0"/>
                <a:cs typeface="Inria Sans"/>
                <a:sym typeface="Inria Sans"/>
              </a:rPr>
              <a:t>Ring. </a:t>
            </a:r>
            <a:r>
              <a:rPr lang="en-ID" sz="2400" b="1" dirty="0" err="1" smtClean="0">
                <a:solidFill>
                  <a:schemeClr val="dk1"/>
                </a:solidFill>
                <a:latin typeface="Roboto" panose="02000000000000000000" pitchFamily="2" charset="0"/>
                <a:ea typeface="Roboto" panose="02000000000000000000" pitchFamily="2" charset="0"/>
                <a:cs typeface="Inria Sans"/>
                <a:sym typeface="Inria Sans"/>
              </a:rPr>
              <a:t>Anggaran</a:t>
            </a:r>
            <a:r>
              <a:rPr lang="en-ID" sz="2400" b="1" dirty="0" smtClean="0">
                <a:solidFill>
                  <a:schemeClr val="dk1"/>
                </a:solidFill>
                <a:latin typeface="Roboto" panose="02000000000000000000" pitchFamily="2" charset="0"/>
                <a:ea typeface="Roboto" panose="02000000000000000000" pitchFamily="2" charset="0"/>
                <a:cs typeface="Inria Sans"/>
                <a:sym typeface="Inria Sans"/>
              </a:rPr>
              <a:t> </a:t>
            </a:r>
            <a:r>
              <a:rPr lang="en-ID" sz="2400" b="1" dirty="0">
                <a:solidFill>
                  <a:schemeClr val="dk1"/>
                </a:solidFill>
                <a:latin typeface="Roboto" panose="02000000000000000000" pitchFamily="2" charset="0"/>
                <a:ea typeface="Roboto" panose="02000000000000000000" pitchFamily="2" charset="0"/>
                <a:cs typeface="Inria Sans"/>
                <a:sym typeface="Inria Sans"/>
              </a:rPr>
              <a:t>Prog.</a:t>
            </a:r>
          </a:p>
        </p:txBody>
      </p:sp>
      <p:sp>
        <p:nvSpPr>
          <p:cNvPr id="30" name="Google Shape;582;p41">
            <a:extLst>
              <a:ext uri="{FF2B5EF4-FFF2-40B4-BE49-F238E27FC236}">
                <a16:creationId xmlns="" xmlns:a16="http://schemas.microsoft.com/office/drawing/2014/main" id="{0DB68BAE-2AD0-1530-3108-B0855605A965}"/>
              </a:ext>
            </a:extLst>
          </p:cNvPr>
          <p:cNvSpPr/>
          <p:nvPr/>
        </p:nvSpPr>
        <p:spPr>
          <a:xfrm>
            <a:off x="6203959" y="1711288"/>
            <a:ext cx="5375645" cy="3662816"/>
          </a:xfrm>
          <a:prstGeom prst="rect">
            <a:avLst/>
          </a:prstGeom>
          <a:solidFill>
            <a:srgbClr val="082A44">
              <a:alpha val="17320"/>
            </a:srgbClr>
          </a:solidFill>
          <a:ln>
            <a:noFill/>
          </a:ln>
        </p:spPr>
        <p:txBody>
          <a:bodyPr spcFirstLastPara="1" wrap="square" lIns="1828800" tIns="121900" rIns="121900" bIns="121900" anchor="t" anchorCtr="0">
            <a:noAutofit/>
          </a:bodyPr>
          <a:lstStyle/>
          <a:p>
            <a:pPr algn="r">
              <a:buClr>
                <a:schemeClr val="dk1"/>
              </a:buClr>
              <a:buSzPts val="1100"/>
            </a:pPr>
            <a:r>
              <a:rPr lang="en" sz="2400" b="1" dirty="0">
                <a:solidFill>
                  <a:schemeClr val="dk1"/>
                </a:solidFill>
                <a:latin typeface="Roboto" panose="02000000000000000000" pitchFamily="2" charset="0"/>
                <a:ea typeface="Roboto" panose="02000000000000000000" pitchFamily="2" charset="0"/>
                <a:cs typeface="Inria Sans"/>
                <a:sym typeface="Inria Sans"/>
              </a:rPr>
              <a:t>Peraturan/Kebijakan</a:t>
            </a:r>
          </a:p>
        </p:txBody>
      </p:sp>
      <p:sp>
        <p:nvSpPr>
          <p:cNvPr id="769" name="Google Shape;585;p41">
            <a:extLst>
              <a:ext uri="{FF2B5EF4-FFF2-40B4-BE49-F238E27FC236}">
                <a16:creationId xmlns="" xmlns:a16="http://schemas.microsoft.com/office/drawing/2014/main" id="{FC2002E8-E8D5-CBE5-619E-BE037EC81AC1}"/>
              </a:ext>
            </a:extLst>
          </p:cNvPr>
          <p:cNvSpPr/>
          <p:nvPr/>
        </p:nvSpPr>
        <p:spPr>
          <a:xfrm>
            <a:off x="4614026" y="2339773"/>
            <a:ext cx="2782000" cy="2782000"/>
          </a:xfrm>
          <a:prstGeom prst="pie">
            <a:avLst>
              <a:gd name="adj1" fmla="val 10788866"/>
              <a:gd name="adj2" fmla="val 16200000"/>
            </a:avLst>
          </a:prstGeom>
          <a:solidFill>
            <a:schemeClr val="accent1"/>
          </a:solidFill>
          <a:ln>
            <a:noFill/>
          </a:ln>
        </p:spPr>
        <p:txBody>
          <a:bodyPr spcFirstLastPara="1" wrap="square" lIns="121900" tIns="121900" rIns="121900" bIns="121900" anchor="ctr" anchorCtr="0">
            <a:noAutofit/>
          </a:bodyPr>
          <a:lstStyle/>
          <a:p>
            <a:endParaRPr sz="2400">
              <a:latin typeface="Roboto" panose="02000000000000000000" pitchFamily="2" charset="0"/>
              <a:ea typeface="Roboto" panose="02000000000000000000" pitchFamily="2" charset="0"/>
            </a:endParaRPr>
          </a:p>
        </p:txBody>
      </p:sp>
      <p:sp>
        <p:nvSpPr>
          <p:cNvPr id="770" name="Google Shape;586;p41">
            <a:extLst>
              <a:ext uri="{FF2B5EF4-FFF2-40B4-BE49-F238E27FC236}">
                <a16:creationId xmlns="" xmlns:a16="http://schemas.microsoft.com/office/drawing/2014/main" id="{4304D983-5B1E-094C-ADCC-A327938D65D6}"/>
              </a:ext>
            </a:extLst>
          </p:cNvPr>
          <p:cNvSpPr/>
          <p:nvPr/>
        </p:nvSpPr>
        <p:spPr>
          <a:xfrm rot="5400000">
            <a:off x="4814460" y="2339773"/>
            <a:ext cx="2782000" cy="2782000"/>
          </a:xfrm>
          <a:prstGeom prst="pie">
            <a:avLst>
              <a:gd name="adj1" fmla="val 10788866"/>
              <a:gd name="adj2" fmla="val 16200000"/>
            </a:avLst>
          </a:prstGeom>
          <a:solidFill>
            <a:schemeClr val="accent1"/>
          </a:solidFill>
          <a:ln>
            <a:noFill/>
          </a:ln>
        </p:spPr>
        <p:txBody>
          <a:bodyPr spcFirstLastPara="1" wrap="square" lIns="121900" tIns="121900" rIns="121900" bIns="121900" anchor="ctr" anchorCtr="0">
            <a:noAutofit/>
          </a:bodyPr>
          <a:lstStyle/>
          <a:p>
            <a:endParaRPr sz="2400">
              <a:latin typeface="Roboto" panose="02000000000000000000" pitchFamily="2" charset="0"/>
              <a:ea typeface="Roboto" panose="02000000000000000000" pitchFamily="2" charset="0"/>
            </a:endParaRPr>
          </a:p>
        </p:txBody>
      </p:sp>
      <p:sp>
        <p:nvSpPr>
          <p:cNvPr id="4" name="TextBox 3">
            <a:extLst>
              <a:ext uri="{FF2B5EF4-FFF2-40B4-BE49-F238E27FC236}">
                <a16:creationId xmlns="" xmlns:a16="http://schemas.microsoft.com/office/drawing/2014/main" id="{985CE765-1870-2414-7A82-B65C1ACF077D}"/>
              </a:ext>
            </a:extLst>
          </p:cNvPr>
          <p:cNvSpPr txBox="1"/>
          <p:nvPr/>
        </p:nvSpPr>
        <p:spPr>
          <a:xfrm>
            <a:off x="662247" y="2221097"/>
            <a:ext cx="3590576" cy="855619"/>
          </a:xfrm>
          <a:prstGeom prst="rect">
            <a:avLst/>
          </a:prstGeom>
          <a:noFill/>
        </p:spPr>
        <p:txBody>
          <a:bodyPr wrap="square" rtlCol="0">
            <a:spAutoFit/>
          </a:bodyPr>
          <a:lstStyle/>
          <a:p>
            <a:pPr marL="12700" marR="5080" algn="just">
              <a:lnSpc>
                <a:spcPct val="120000"/>
              </a:lnSpc>
              <a:spcBef>
                <a:spcPts val="100"/>
              </a:spcBef>
            </a:pPr>
            <a:r>
              <a:rPr lang="en-ID" sz="1400" dirty="0" err="1">
                <a:latin typeface="Roboto" panose="02000000000000000000" pitchFamily="2" charset="0"/>
                <a:ea typeface="Roboto" panose="02000000000000000000" pitchFamily="2" charset="0"/>
                <a:cs typeface="Segoe UI"/>
              </a:rPr>
              <a:t>Menjelaskan</a:t>
            </a:r>
            <a:r>
              <a:rPr lang="en-ID" sz="1400" dirty="0">
                <a:latin typeface="Roboto" panose="02000000000000000000" pitchFamily="2" charset="0"/>
                <a:ea typeface="Roboto" panose="02000000000000000000" pitchFamily="2" charset="0"/>
                <a:cs typeface="Segoe UI"/>
              </a:rPr>
              <a:t> </a:t>
            </a:r>
            <a:r>
              <a:rPr lang="en-ID" sz="1400" spc="-10" dirty="0" err="1">
                <a:latin typeface="Roboto" panose="02000000000000000000" pitchFamily="2" charset="0"/>
                <a:ea typeface="Roboto" panose="02000000000000000000" pitchFamily="2" charset="0"/>
                <a:cs typeface="Segoe UI"/>
              </a:rPr>
              <a:t>tentang</a:t>
            </a:r>
            <a:r>
              <a:rPr lang="en-ID" sz="1400" spc="-110" dirty="0">
                <a:latin typeface="Roboto" panose="02000000000000000000" pitchFamily="2" charset="0"/>
                <a:ea typeface="Roboto" panose="02000000000000000000" pitchFamily="2" charset="0"/>
                <a:cs typeface="Segoe UI"/>
              </a:rPr>
              <a:t> </a:t>
            </a:r>
            <a:r>
              <a:rPr lang="en-ID" sz="1400" spc="-5" dirty="0" err="1">
                <a:latin typeface="Roboto" panose="02000000000000000000" pitchFamily="2" charset="0"/>
                <a:ea typeface="Roboto" panose="02000000000000000000" pitchFamily="2" charset="0"/>
                <a:cs typeface="Segoe UI"/>
              </a:rPr>
              <a:t>ringkasan</a:t>
            </a:r>
            <a:r>
              <a:rPr lang="en-ID" sz="1400" spc="-5" dirty="0">
                <a:latin typeface="Roboto" panose="02000000000000000000" pitchFamily="2" charset="0"/>
                <a:ea typeface="Roboto" panose="02000000000000000000" pitchFamily="2" charset="0"/>
                <a:cs typeface="Segoe UI"/>
              </a:rPr>
              <a:t>  </a:t>
            </a:r>
            <a:r>
              <a:rPr lang="en-ID" sz="1400" dirty="0" err="1">
                <a:latin typeface="Roboto" panose="02000000000000000000" pitchFamily="2" charset="0"/>
                <a:ea typeface="Roboto" panose="02000000000000000000" pitchFamily="2" charset="0"/>
                <a:cs typeface="Segoe UI"/>
              </a:rPr>
              <a:t>anggaran</a:t>
            </a:r>
            <a:r>
              <a:rPr lang="en-ID" sz="1400" dirty="0">
                <a:latin typeface="Roboto" panose="02000000000000000000" pitchFamily="2" charset="0"/>
                <a:ea typeface="Roboto" panose="02000000000000000000" pitchFamily="2" charset="0"/>
                <a:cs typeface="Segoe UI"/>
              </a:rPr>
              <a:t> </a:t>
            </a:r>
            <a:r>
              <a:rPr lang="en-ID" sz="1400" spc="-5" dirty="0">
                <a:latin typeface="Roboto" panose="02000000000000000000" pitchFamily="2" charset="0"/>
                <a:ea typeface="Roboto" panose="02000000000000000000" pitchFamily="2" charset="0"/>
                <a:cs typeface="Segoe UI"/>
              </a:rPr>
              <a:t>program/</a:t>
            </a:r>
            <a:r>
              <a:rPr lang="en-ID" sz="1400" spc="-5" dirty="0" err="1">
                <a:latin typeface="Roboto" panose="02000000000000000000" pitchFamily="2" charset="0"/>
                <a:ea typeface="Roboto" panose="02000000000000000000" pitchFamily="2" charset="0"/>
                <a:cs typeface="Segoe UI"/>
              </a:rPr>
              <a:t>kegiatan</a:t>
            </a:r>
            <a:r>
              <a:rPr lang="en-ID" sz="1400" spc="-5" dirty="0">
                <a:latin typeface="Roboto" panose="02000000000000000000" pitchFamily="2" charset="0"/>
                <a:ea typeface="Roboto" panose="02000000000000000000" pitchFamily="2" charset="0"/>
                <a:cs typeface="Segoe UI"/>
              </a:rPr>
              <a:t>  </a:t>
            </a:r>
            <a:r>
              <a:rPr lang="en-ID" sz="1400" spc="-5" dirty="0" err="1">
                <a:latin typeface="Roboto" panose="02000000000000000000" pitchFamily="2" charset="0"/>
                <a:ea typeface="Roboto" panose="02000000000000000000" pitchFamily="2" charset="0"/>
                <a:cs typeface="Segoe UI"/>
              </a:rPr>
              <a:t>instansi</a:t>
            </a:r>
            <a:r>
              <a:rPr lang="en-ID" sz="1400" spc="-5" dirty="0">
                <a:latin typeface="Roboto" panose="02000000000000000000" pitchFamily="2" charset="0"/>
                <a:ea typeface="Roboto" panose="02000000000000000000" pitchFamily="2" charset="0"/>
                <a:cs typeface="Segoe UI"/>
              </a:rPr>
              <a:t>/SKPD;</a:t>
            </a:r>
            <a:endParaRPr lang="en-ID" sz="1400" dirty="0">
              <a:latin typeface="Roboto" panose="02000000000000000000" pitchFamily="2" charset="0"/>
              <a:ea typeface="Roboto" panose="02000000000000000000" pitchFamily="2" charset="0"/>
              <a:cs typeface="Segoe UI"/>
            </a:endParaRPr>
          </a:p>
          <a:p>
            <a:endParaRPr lang="en-ID" sz="1600" dirty="0">
              <a:latin typeface="Roboto" panose="02000000000000000000" pitchFamily="2" charset="0"/>
              <a:ea typeface="Roboto" panose="02000000000000000000" pitchFamily="2" charset="0"/>
            </a:endParaRPr>
          </a:p>
        </p:txBody>
      </p:sp>
      <p:sp>
        <p:nvSpPr>
          <p:cNvPr id="5" name="TextBox 4">
            <a:extLst>
              <a:ext uri="{FF2B5EF4-FFF2-40B4-BE49-F238E27FC236}">
                <a16:creationId xmlns="" xmlns:a16="http://schemas.microsoft.com/office/drawing/2014/main" id="{9C9A1C4B-74D4-1E53-59AE-8A319CAAF974}"/>
              </a:ext>
            </a:extLst>
          </p:cNvPr>
          <p:cNvSpPr txBox="1"/>
          <p:nvPr/>
        </p:nvSpPr>
        <p:spPr>
          <a:xfrm>
            <a:off x="7796621" y="2171188"/>
            <a:ext cx="3805907" cy="1126462"/>
          </a:xfrm>
          <a:prstGeom prst="rect">
            <a:avLst/>
          </a:prstGeom>
          <a:noFill/>
        </p:spPr>
        <p:txBody>
          <a:bodyPr wrap="square" rtlCol="0">
            <a:spAutoFit/>
          </a:bodyPr>
          <a:lstStyle/>
          <a:p>
            <a:pPr marL="12700" marR="5080" algn="just">
              <a:lnSpc>
                <a:spcPct val="120200"/>
              </a:lnSpc>
              <a:spcBef>
                <a:spcPts val="100"/>
              </a:spcBef>
            </a:pPr>
            <a:r>
              <a:rPr lang="en-ID" sz="1400" dirty="0" err="1">
                <a:latin typeface="Roboto" panose="02000000000000000000" pitchFamily="2" charset="0"/>
                <a:ea typeface="Roboto" panose="02000000000000000000" pitchFamily="2" charset="0"/>
                <a:cs typeface="Segoe UI"/>
              </a:rPr>
              <a:t>Menjelaskan</a:t>
            </a:r>
            <a:r>
              <a:rPr lang="en-ID" sz="1400" dirty="0">
                <a:latin typeface="Roboto" panose="02000000000000000000" pitchFamily="2" charset="0"/>
                <a:ea typeface="Roboto" panose="02000000000000000000" pitchFamily="2" charset="0"/>
                <a:cs typeface="Segoe UI"/>
              </a:rPr>
              <a:t> </a:t>
            </a:r>
            <a:r>
              <a:rPr lang="en-ID" sz="1400" spc="-10" dirty="0" err="1">
                <a:latin typeface="Roboto" panose="02000000000000000000" pitchFamily="2" charset="0"/>
                <a:ea typeface="Roboto" panose="02000000000000000000" pitchFamily="2" charset="0"/>
                <a:cs typeface="Segoe UI"/>
              </a:rPr>
              <a:t>Peraturan</a:t>
            </a:r>
            <a:r>
              <a:rPr lang="en-ID" sz="1400" spc="-10" dirty="0">
                <a:latin typeface="Roboto" panose="02000000000000000000" pitchFamily="2" charset="0"/>
                <a:ea typeface="Roboto" panose="02000000000000000000" pitchFamily="2" charset="0"/>
                <a:cs typeface="Segoe UI"/>
              </a:rPr>
              <a:t>/</a:t>
            </a:r>
            <a:r>
              <a:rPr lang="en-ID" sz="1400" spc="-10" dirty="0" err="1">
                <a:latin typeface="Roboto" panose="02000000000000000000" pitchFamily="2" charset="0"/>
                <a:ea typeface="Roboto" panose="02000000000000000000" pitchFamily="2" charset="0"/>
                <a:cs typeface="Segoe UI"/>
              </a:rPr>
              <a:t>Kebijakan</a:t>
            </a:r>
            <a:r>
              <a:rPr lang="en-ID" sz="1400" spc="-90" dirty="0">
                <a:latin typeface="Roboto" panose="02000000000000000000" pitchFamily="2" charset="0"/>
                <a:ea typeface="Roboto" panose="02000000000000000000" pitchFamily="2" charset="0"/>
                <a:cs typeface="Segoe UI"/>
              </a:rPr>
              <a:t> </a:t>
            </a:r>
            <a:r>
              <a:rPr lang="en-ID" sz="1400" dirty="0">
                <a:latin typeface="Roboto" panose="02000000000000000000" pitchFamily="2" charset="0"/>
                <a:ea typeface="Roboto" panose="02000000000000000000" pitchFamily="2" charset="0"/>
                <a:cs typeface="Segoe UI"/>
              </a:rPr>
              <a:t>yang  </a:t>
            </a:r>
            <a:r>
              <a:rPr lang="en-ID" sz="1400" spc="-10" dirty="0" err="1">
                <a:latin typeface="Roboto" panose="02000000000000000000" pitchFamily="2" charset="0"/>
                <a:ea typeface="Roboto" panose="02000000000000000000" pitchFamily="2" charset="0"/>
                <a:cs typeface="Segoe UI"/>
              </a:rPr>
              <a:t>telah</a:t>
            </a:r>
            <a:r>
              <a:rPr lang="en-ID" sz="1400" spc="-10" dirty="0">
                <a:latin typeface="Roboto" panose="02000000000000000000" pitchFamily="2" charset="0"/>
                <a:ea typeface="Roboto" panose="02000000000000000000" pitchFamily="2" charset="0"/>
                <a:cs typeface="Segoe UI"/>
              </a:rPr>
              <a:t> </a:t>
            </a:r>
            <a:r>
              <a:rPr lang="en-ID" sz="1400" spc="-5" dirty="0" err="1">
                <a:latin typeface="Roboto" panose="02000000000000000000" pitchFamily="2" charset="0"/>
                <a:ea typeface="Roboto" panose="02000000000000000000" pitchFamily="2" charset="0"/>
                <a:cs typeface="Segoe UI"/>
              </a:rPr>
              <a:t>dikeluarkan</a:t>
            </a:r>
            <a:r>
              <a:rPr lang="en-ID" sz="1400" spc="-5" dirty="0">
                <a:latin typeface="Roboto" panose="02000000000000000000" pitchFamily="2" charset="0"/>
                <a:ea typeface="Roboto" panose="02000000000000000000" pitchFamily="2" charset="0"/>
                <a:cs typeface="Segoe UI"/>
              </a:rPr>
              <a:t> </a:t>
            </a:r>
            <a:r>
              <a:rPr lang="en-ID" sz="1400" spc="-5" dirty="0" err="1">
                <a:latin typeface="Roboto" panose="02000000000000000000" pitchFamily="2" charset="0"/>
                <a:ea typeface="Roboto" panose="02000000000000000000" pitchFamily="2" charset="0"/>
                <a:cs typeface="Segoe UI"/>
              </a:rPr>
              <a:t>instansi</a:t>
            </a:r>
            <a:r>
              <a:rPr lang="en-ID" sz="1400" spc="-5" dirty="0">
                <a:latin typeface="Roboto" panose="02000000000000000000" pitchFamily="2" charset="0"/>
                <a:ea typeface="Roboto" panose="02000000000000000000" pitchFamily="2" charset="0"/>
                <a:cs typeface="Segoe UI"/>
              </a:rPr>
              <a:t> </a:t>
            </a:r>
            <a:r>
              <a:rPr lang="en-ID" sz="1400" dirty="0">
                <a:latin typeface="Roboto" panose="02000000000000000000" pitchFamily="2" charset="0"/>
                <a:ea typeface="Roboto" panose="02000000000000000000" pitchFamily="2" charset="0"/>
                <a:cs typeface="Segoe UI"/>
              </a:rPr>
              <a:t>yang </a:t>
            </a:r>
            <a:r>
              <a:rPr lang="en-ID" sz="1400" spc="-5" dirty="0" err="1">
                <a:latin typeface="Roboto" panose="02000000000000000000" pitchFamily="2" charset="0"/>
                <a:ea typeface="Roboto" panose="02000000000000000000" pitchFamily="2" charset="0"/>
                <a:cs typeface="Segoe UI"/>
              </a:rPr>
              <a:t>perlu</a:t>
            </a:r>
            <a:r>
              <a:rPr lang="en-ID" sz="1400" spc="-5" dirty="0">
                <a:latin typeface="Roboto" panose="02000000000000000000" pitchFamily="2" charset="0"/>
                <a:ea typeface="Roboto" panose="02000000000000000000" pitchFamily="2" charset="0"/>
                <a:cs typeface="Segoe UI"/>
              </a:rPr>
              <a:t>  </a:t>
            </a:r>
            <a:r>
              <a:rPr lang="en-ID" sz="1400" spc="-5" dirty="0" err="1">
                <a:latin typeface="Roboto" panose="02000000000000000000" pitchFamily="2" charset="0"/>
                <a:ea typeface="Roboto" panose="02000000000000000000" pitchFamily="2" charset="0"/>
                <a:cs typeface="Segoe UI"/>
              </a:rPr>
              <a:t>untuk</a:t>
            </a:r>
            <a:r>
              <a:rPr lang="en-ID" sz="1400" spc="-5" dirty="0">
                <a:latin typeface="Roboto" panose="02000000000000000000" pitchFamily="2" charset="0"/>
                <a:ea typeface="Roboto" panose="02000000000000000000" pitchFamily="2" charset="0"/>
                <a:cs typeface="Segoe UI"/>
              </a:rPr>
              <a:t> </a:t>
            </a:r>
            <a:r>
              <a:rPr lang="en-ID" sz="1400" spc="-10" dirty="0" err="1">
                <a:latin typeface="Roboto" panose="02000000000000000000" pitchFamily="2" charset="0"/>
                <a:ea typeface="Roboto" panose="02000000000000000000" pitchFamily="2" charset="0"/>
                <a:cs typeface="Segoe UI"/>
              </a:rPr>
              <a:t>diketahui</a:t>
            </a:r>
            <a:r>
              <a:rPr lang="en-ID" sz="1400" spc="-10" dirty="0">
                <a:latin typeface="Roboto" panose="02000000000000000000" pitchFamily="2" charset="0"/>
                <a:ea typeface="Roboto" panose="02000000000000000000" pitchFamily="2" charset="0"/>
                <a:cs typeface="Segoe UI"/>
              </a:rPr>
              <a:t> </a:t>
            </a:r>
            <a:r>
              <a:rPr lang="en-ID" sz="1400" dirty="0">
                <a:latin typeface="Roboto" panose="02000000000000000000" pitchFamily="2" charset="0"/>
                <a:ea typeface="Roboto" panose="02000000000000000000" pitchFamily="2" charset="0"/>
                <a:cs typeface="Segoe UI"/>
              </a:rPr>
              <a:t>oleh </a:t>
            </a:r>
            <a:r>
              <a:rPr lang="en-ID" sz="1400" dirty="0" err="1">
                <a:latin typeface="Roboto" panose="02000000000000000000" pitchFamily="2" charset="0"/>
                <a:ea typeface="Roboto" panose="02000000000000000000" pitchFamily="2" charset="0"/>
                <a:cs typeface="Segoe UI"/>
              </a:rPr>
              <a:t>publik</a:t>
            </a:r>
            <a:r>
              <a:rPr lang="en-ID" sz="1400" dirty="0">
                <a:latin typeface="Roboto" panose="02000000000000000000" pitchFamily="2" charset="0"/>
                <a:ea typeface="Roboto" panose="02000000000000000000" pitchFamily="2" charset="0"/>
                <a:cs typeface="Segoe UI"/>
              </a:rPr>
              <a:t> </a:t>
            </a:r>
            <a:r>
              <a:rPr lang="en-ID" sz="1400" spc="-5" dirty="0" err="1">
                <a:latin typeface="Roboto" panose="02000000000000000000" pitchFamily="2" charset="0"/>
                <a:ea typeface="Roboto" panose="02000000000000000000" pitchFamily="2" charset="0"/>
                <a:cs typeface="Segoe UI"/>
              </a:rPr>
              <a:t>sehingga</a:t>
            </a:r>
            <a:r>
              <a:rPr lang="en-ID" sz="1400" spc="-5" dirty="0">
                <a:latin typeface="Roboto" panose="02000000000000000000" pitchFamily="2" charset="0"/>
                <a:ea typeface="Roboto" panose="02000000000000000000" pitchFamily="2" charset="0"/>
                <a:cs typeface="Segoe UI"/>
              </a:rPr>
              <a:t>  </a:t>
            </a:r>
            <a:r>
              <a:rPr lang="en-ID" sz="1400" spc="-5" dirty="0" err="1">
                <a:latin typeface="Roboto" panose="02000000000000000000" pitchFamily="2" charset="0"/>
                <a:ea typeface="Roboto" panose="02000000000000000000" pitchFamily="2" charset="0"/>
                <a:cs typeface="Segoe UI"/>
              </a:rPr>
              <a:t>dapat</a:t>
            </a:r>
            <a:r>
              <a:rPr lang="en-ID" sz="1400" spc="-5" dirty="0">
                <a:latin typeface="Roboto" panose="02000000000000000000" pitchFamily="2" charset="0"/>
                <a:ea typeface="Roboto" panose="02000000000000000000" pitchFamily="2" charset="0"/>
                <a:cs typeface="Segoe UI"/>
              </a:rPr>
              <a:t> </a:t>
            </a:r>
            <a:r>
              <a:rPr lang="en-ID" sz="1400" spc="-5" dirty="0" err="1">
                <a:latin typeface="Roboto" panose="02000000000000000000" pitchFamily="2" charset="0"/>
                <a:ea typeface="Roboto" panose="02000000000000000000" pitchFamily="2" charset="0"/>
                <a:cs typeface="Segoe UI"/>
              </a:rPr>
              <a:t>disosialisasikan</a:t>
            </a:r>
            <a:r>
              <a:rPr lang="en-ID" sz="1400" spc="-5" dirty="0">
                <a:latin typeface="Roboto" panose="02000000000000000000" pitchFamily="2" charset="0"/>
                <a:ea typeface="Roboto" panose="02000000000000000000" pitchFamily="2" charset="0"/>
                <a:cs typeface="Segoe UI"/>
              </a:rPr>
              <a:t> </a:t>
            </a:r>
            <a:r>
              <a:rPr lang="en-ID" sz="1400" spc="-10" dirty="0" err="1">
                <a:latin typeface="Roboto" panose="02000000000000000000" pitchFamily="2" charset="0"/>
                <a:ea typeface="Roboto" panose="02000000000000000000" pitchFamily="2" charset="0"/>
                <a:cs typeface="Segoe UI"/>
              </a:rPr>
              <a:t>kepada</a:t>
            </a:r>
            <a:r>
              <a:rPr lang="en-ID" sz="1400" spc="-10" dirty="0">
                <a:latin typeface="Roboto" panose="02000000000000000000" pitchFamily="2" charset="0"/>
                <a:ea typeface="Roboto" panose="02000000000000000000" pitchFamily="2" charset="0"/>
                <a:cs typeface="Segoe UI"/>
              </a:rPr>
              <a:t>  </a:t>
            </a:r>
            <a:r>
              <a:rPr lang="en-ID" sz="1400" dirty="0" err="1">
                <a:latin typeface="Roboto" panose="02000000000000000000" pitchFamily="2" charset="0"/>
                <a:ea typeface="Roboto" panose="02000000000000000000" pitchFamily="2" charset="0"/>
                <a:cs typeface="Segoe UI"/>
              </a:rPr>
              <a:t>masyarakat</a:t>
            </a:r>
            <a:r>
              <a:rPr lang="en-ID" sz="1400" spc="-45" dirty="0">
                <a:latin typeface="Roboto" panose="02000000000000000000" pitchFamily="2" charset="0"/>
                <a:ea typeface="Roboto" panose="02000000000000000000" pitchFamily="2" charset="0"/>
                <a:cs typeface="Segoe UI"/>
              </a:rPr>
              <a:t> </a:t>
            </a:r>
            <a:r>
              <a:rPr lang="en-ID" sz="1400" spc="-5" dirty="0" err="1">
                <a:latin typeface="Roboto" panose="02000000000000000000" pitchFamily="2" charset="0"/>
                <a:ea typeface="Roboto" panose="02000000000000000000" pitchFamily="2" charset="0"/>
                <a:cs typeface="Segoe UI"/>
              </a:rPr>
              <a:t>luas</a:t>
            </a:r>
            <a:r>
              <a:rPr lang="en-ID" sz="1400" spc="-5" dirty="0">
                <a:latin typeface="Roboto" panose="02000000000000000000" pitchFamily="2" charset="0"/>
                <a:ea typeface="Roboto" panose="02000000000000000000" pitchFamily="2" charset="0"/>
                <a:cs typeface="Segoe UI"/>
              </a:rPr>
              <a:t>.</a:t>
            </a:r>
            <a:endParaRPr lang="en-ID" sz="1400" dirty="0">
              <a:latin typeface="Roboto" panose="02000000000000000000" pitchFamily="2" charset="0"/>
              <a:ea typeface="Roboto" panose="02000000000000000000" pitchFamily="2" charset="0"/>
              <a:cs typeface="Segoe UI"/>
            </a:endParaRPr>
          </a:p>
        </p:txBody>
      </p:sp>
      <p:sp>
        <p:nvSpPr>
          <p:cNvPr id="6" name="Google Shape;711;p29">
            <a:extLst>
              <a:ext uri="{FF2B5EF4-FFF2-40B4-BE49-F238E27FC236}">
                <a16:creationId xmlns="" xmlns:a16="http://schemas.microsoft.com/office/drawing/2014/main" id="{EFCC577B-B4FA-C9FF-582B-BD55E699B160}"/>
              </a:ext>
            </a:extLst>
          </p:cNvPr>
          <p:cNvSpPr txBox="1">
            <a:spLocks/>
          </p:cNvSpPr>
          <p:nvPr/>
        </p:nvSpPr>
        <p:spPr>
          <a:xfrm>
            <a:off x="1218450" y="468123"/>
            <a:ext cx="9755100" cy="715500"/>
          </a:xfrm>
          <a:prstGeom prst="rect">
            <a:avLst/>
          </a:prstGeom>
        </p:spPr>
        <p:txBody>
          <a:bodyPr spcFirstLastPara="1" vert="horz" wrap="square" lIns="121900" tIns="121900" rIns="121900" bIns="121900" rtlCol="0" anchor="t" anchorCtr="0">
            <a:noAutofit/>
          </a:bodyPr>
          <a:lstStyle>
            <a:lvl1pPr marL="0" marR="0" lvl="0" indent="0" algn="l" defTabSz="914400" rtl="0" eaLnBrk="1" latinLnBrk="0" hangingPunct="1">
              <a:lnSpc>
                <a:spcPct val="100000"/>
              </a:lnSpc>
              <a:spcBef>
                <a:spcPts val="0"/>
              </a:spcBef>
              <a:spcAft>
                <a:spcPts val="0"/>
              </a:spcAft>
              <a:buClr>
                <a:schemeClr val="dk1"/>
              </a:buClr>
              <a:buSzPts val="4000"/>
              <a:buFont typeface="Aldrich"/>
              <a:buNone/>
              <a:defRPr sz="4400" kern="1200">
                <a:solidFill>
                  <a:schemeClr val="tx1"/>
                </a:solidFill>
                <a:latin typeface="+mj-lt"/>
                <a:ea typeface="+mj-ea"/>
                <a:cs typeface="+mj-cs"/>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pPr algn="ctr"/>
            <a:r>
              <a:rPr lang="en-ID" sz="3600" b="1" dirty="0" err="1">
                <a:latin typeface="Roboto" panose="02000000000000000000" pitchFamily="2" charset="0"/>
                <a:ea typeface="Roboto" panose="02000000000000000000" pitchFamily="2" charset="0"/>
              </a:rPr>
              <a:t>Menentukan</a:t>
            </a:r>
            <a:r>
              <a:rPr lang="en-ID" sz="3600" b="1" dirty="0">
                <a:latin typeface="Roboto" panose="02000000000000000000" pitchFamily="2" charset="0"/>
                <a:ea typeface="Roboto" panose="02000000000000000000" pitchFamily="2" charset="0"/>
              </a:rPr>
              <a:t> Isi/Content</a:t>
            </a:r>
          </a:p>
        </p:txBody>
      </p:sp>
      <p:sp>
        <p:nvSpPr>
          <p:cNvPr id="8" name="TextBox 7">
            <a:extLst>
              <a:ext uri="{FF2B5EF4-FFF2-40B4-BE49-F238E27FC236}">
                <a16:creationId xmlns="" xmlns:a16="http://schemas.microsoft.com/office/drawing/2014/main" id="{D2002FE6-E3A1-D018-547C-C5493C2C5D8B}"/>
              </a:ext>
            </a:extLst>
          </p:cNvPr>
          <p:cNvSpPr txBox="1"/>
          <p:nvPr/>
        </p:nvSpPr>
        <p:spPr>
          <a:xfrm>
            <a:off x="2469847" y="1047593"/>
            <a:ext cx="7252306" cy="338554"/>
          </a:xfrm>
          <a:prstGeom prst="rect">
            <a:avLst/>
          </a:prstGeom>
          <a:noFill/>
        </p:spPr>
        <p:txBody>
          <a:bodyPr wrap="none" rtlCol="0">
            <a:spAutoFit/>
          </a:bodyPr>
          <a:lstStyle/>
          <a:p>
            <a:pPr algn="ctr"/>
            <a:r>
              <a:rPr lang="en-US" sz="1600" dirty="0">
                <a:latin typeface="Roboto" panose="02000000000000000000" pitchFamily="2" charset="0"/>
                <a:ea typeface="Roboto" panose="02000000000000000000" pitchFamily="2" charset="0"/>
              </a:rPr>
              <a:t>Minimum </a:t>
            </a:r>
            <a:r>
              <a:rPr lang="en-US" sz="1600" dirty="0" err="1">
                <a:latin typeface="Roboto" panose="02000000000000000000" pitchFamily="2" charset="0"/>
                <a:ea typeface="Roboto" panose="02000000000000000000" pitchFamily="2" charset="0"/>
              </a:rPr>
              <a:t>isi</a:t>
            </a:r>
            <a:r>
              <a:rPr lang="en-US" sz="1600" dirty="0">
                <a:latin typeface="Roboto" panose="02000000000000000000" pitchFamily="2" charset="0"/>
                <a:ea typeface="Roboto" panose="02000000000000000000" pitchFamily="2" charset="0"/>
              </a:rPr>
              <a:t> (Content) </a:t>
            </a:r>
            <a:r>
              <a:rPr lang="en-US" sz="1600" dirty="0" err="1">
                <a:latin typeface="Roboto" panose="02000000000000000000" pitchFamily="2" charset="0"/>
                <a:ea typeface="Roboto" panose="02000000000000000000" pitchFamily="2" charset="0"/>
              </a:rPr>
              <a:t>dalam</a:t>
            </a:r>
            <a:r>
              <a:rPr lang="en-US" sz="1600" dirty="0">
                <a:latin typeface="Roboto" panose="02000000000000000000" pitchFamily="2" charset="0"/>
                <a:ea typeface="Roboto" panose="02000000000000000000" pitchFamily="2" charset="0"/>
              </a:rPr>
              <a:t> situs web </a:t>
            </a:r>
            <a:r>
              <a:rPr lang="en-US" sz="1600" dirty="0" err="1">
                <a:latin typeface="Roboto" panose="02000000000000000000" pitchFamily="2" charset="0"/>
                <a:ea typeface="Roboto" panose="02000000000000000000" pitchFamily="2" charset="0"/>
              </a:rPr>
              <a:t>instansi</a:t>
            </a:r>
            <a:r>
              <a:rPr lang="en-US" sz="1600" dirty="0">
                <a:latin typeface="Roboto" panose="02000000000000000000" pitchFamily="2" charset="0"/>
                <a:ea typeface="Roboto" panose="02000000000000000000" pitchFamily="2" charset="0"/>
              </a:rPr>
              <a:t>/SKPD </a:t>
            </a:r>
            <a:r>
              <a:rPr lang="en-US" sz="1600" dirty="0" err="1">
                <a:latin typeface="Roboto" panose="02000000000000000000" pitchFamily="2" charset="0"/>
                <a:ea typeface="Roboto" panose="02000000000000000000" pitchFamily="2" charset="0"/>
              </a:rPr>
              <a:t>adalah</a:t>
            </a:r>
            <a:r>
              <a:rPr lang="en-US" sz="1600" dirty="0">
                <a:latin typeface="Roboto" panose="02000000000000000000" pitchFamily="2" charset="0"/>
                <a:ea typeface="Roboto" panose="02000000000000000000" pitchFamily="2" charset="0"/>
              </a:rPr>
              <a:t> </a:t>
            </a:r>
            <a:r>
              <a:rPr lang="en-US" sz="1600" dirty="0" err="1">
                <a:latin typeface="Roboto" panose="02000000000000000000" pitchFamily="2" charset="0"/>
                <a:ea typeface="Roboto" panose="02000000000000000000" pitchFamily="2" charset="0"/>
              </a:rPr>
              <a:t>sebagai</a:t>
            </a:r>
            <a:r>
              <a:rPr lang="en-US" sz="1600" dirty="0">
                <a:latin typeface="Roboto" panose="02000000000000000000" pitchFamily="2" charset="0"/>
                <a:ea typeface="Roboto" panose="02000000000000000000" pitchFamily="2" charset="0"/>
              </a:rPr>
              <a:t> </a:t>
            </a:r>
            <a:r>
              <a:rPr lang="en-US" sz="1600" dirty="0" err="1">
                <a:latin typeface="Roboto" panose="02000000000000000000" pitchFamily="2" charset="0"/>
                <a:ea typeface="Roboto" panose="02000000000000000000" pitchFamily="2" charset="0"/>
              </a:rPr>
              <a:t>berikut</a:t>
            </a:r>
            <a:endParaRPr lang="en-ID" sz="1600" dirty="0">
              <a:latin typeface="Roboto" panose="02000000000000000000" pitchFamily="2" charset="0"/>
              <a:ea typeface="Roboto" panose="02000000000000000000" pitchFamily="2" charset="0"/>
            </a:endParaRPr>
          </a:p>
        </p:txBody>
      </p:sp>
      <p:sp>
        <p:nvSpPr>
          <p:cNvPr id="778" name="Google Shape;588;p41">
            <a:extLst>
              <a:ext uri="{FF2B5EF4-FFF2-40B4-BE49-F238E27FC236}">
                <a16:creationId xmlns="" xmlns:a16="http://schemas.microsoft.com/office/drawing/2014/main" id="{0B40FA32-0CFB-E726-089E-3A5773E601CC}"/>
              </a:ext>
            </a:extLst>
          </p:cNvPr>
          <p:cNvSpPr/>
          <p:nvPr/>
        </p:nvSpPr>
        <p:spPr>
          <a:xfrm rot="-5400000">
            <a:off x="4614026" y="2333206"/>
            <a:ext cx="2782000" cy="2782000"/>
          </a:xfrm>
          <a:prstGeom prst="pie">
            <a:avLst>
              <a:gd name="adj1" fmla="val 10788866"/>
              <a:gd name="adj2" fmla="val 16200000"/>
            </a:avLst>
          </a:prstGeom>
          <a:solidFill>
            <a:schemeClr val="accent1"/>
          </a:solidFill>
          <a:ln>
            <a:noFill/>
          </a:ln>
        </p:spPr>
        <p:txBody>
          <a:bodyPr spcFirstLastPara="1" wrap="square" lIns="121900" tIns="121900" rIns="121900" bIns="121900" anchor="ctr" anchorCtr="0">
            <a:noAutofit/>
          </a:bodyPr>
          <a:lstStyle/>
          <a:p>
            <a:endParaRPr sz="2400">
              <a:latin typeface="Roboto" panose="02000000000000000000" pitchFamily="2" charset="0"/>
              <a:ea typeface="Roboto" panose="02000000000000000000" pitchFamily="2" charset="0"/>
            </a:endParaRPr>
          </a:p>
        </p:txBody>
      </p:sp>
      <p:grpSp>
        <p:nvGrpSpPr>
          <p:cNvPr id="10" name="Google Shape;1463;p42">
            <a:extLst>
              <a:ext uri="{FF2B5EF4-FFF2-40B4-BE49-F238E27FC236}">
                <a16:creationId xmlns="" xmlns:a16="http://schemas.microsoft.com/office/drawing/2014/main" id="{88F55B6F-67AF-5E61-9A40-D7D211592740}"/>
              </a:ext>
            </a:extLst>
          </p:cNvPr>
          <p:cNvGrpSpPr/>
          <p:nvPr/>
        </p:nvGrpSpPr>
        <p:grpSpPr>
          <a:xfrm>
            <a:off x="5386928" y="3554135"/>
            <a:ext cx="348067" cy="439072"/>
            <a:chOff x="2033075" y="2942475"/>
            <a:chExt cx="206125" cy="265875"/>
          </a:xfrm>
        </p:grpSpPr>
        <p:sp>
          <p:nvSpPr>
            <p:cNvPr id="11" name="Google Shape;1464;p42">
              <a:extLst>
                <a:ext uri="{FF2B5EF4-FFF2-40B4-BE49-F238E27FC236}">
                  <a16:creationId xmlns="" xmlns:a16="http://schemas.microsoft.com/office/drawing/2014/main" id="{5D2B5C29-53DF-3134-ADA2-3A47A774B120}"/>
                </a:ext>
              </a:extLst>
            </p:cNvPr>
            <p:cNvSpPr/>
            <p:nvPr/>
          </p:nvSpPr>
          <p:spPr>
            <a:xfrm>
              <a:off x="2033075" y="2942475"/>
              <a:ext cx="206125" cy="265875"/>
            </a:xfrm>
            <a:custGeom>
              <a:avLst/>
              <a:gdLst/>
              <a:ahLst/>
              <a:cxnLst/>
              <a:rect l="l" t="t" r="r" b="b"/>
              <a:pathLst>
                <a:path w="8245" h="10635" extrusionOk="0">
                  <a:moveTo>
                    <a:pt x="4908" y="1124"/>
                  </a:moveTo>
                  <a:lnTo>
                    <a:pt x="6567" y="2783"/>
                  </a:lnTo>
                  <a:lnTo>
                    <a:pt x="4908" y="2783"/>
                  </a:lnTo>
                  <a:lnTo>
                    <a:pt x="4908" y="1124"/>
                  </a:lnTo>
                  <a:close/>
                  <a:moveTo>
                    <a:pt x="4122" y="803"/>
                  </a:moveTo>
                  <a:lnTo>
                    <a:pt x="4122" y="3586"/>
                  </a:lnTo>
                  <a:lnTo>
                    <a:pt x="7441" y="3586"/>
                  </a:lnTo>
                  <a:lnTo>
                    <a:pt x="7441" y="9849"/>
                  </a:lnTo>
                  <a:lnTo>
                    <a:pt x="786" y="9849"/>
                  </a:lnTo>
                  <a:lnTo>
                    <a:pt x="786" y="803"/>
                  </a:lnTo>
                  <a:close/>
                  <a:moveTo>
                    <a:pt x="1" y="0"/>
                  </a:moveTo>
                  <a:lnTo>
                    <a:pt x="1" y="10634"/>
                  </a:lnTo>
                  <a:lnTo>
                    <a:pt x="8244" y="10634"/>
                  </a:lnTo>
                  <a:lnTo>
                    <a:pt x="8244" y="2926"/>
                  </a:lnTo>
                  <a:lnTo>
                    <a:pt x="4908"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panose="02000000000000000000" pitchFamily="2" charset="0"/>
                <a:ea typeface="Roboto" panose="02000000000000000000" pitchFamily="2" charset="0"/>
              </a:endParaRPr>
            </a:p>
          </p:txBody>
        </p:sp>
        <p:sp>
          <p:nvSpPr>
            <p:cNvPr id="12" name="Google Shape;1465;p42">
              <a:extLst>
                <a:ext uri="{FF2B5EF4-FFF2-40B4-BE49-F238E27FC236}">
                  <a16:creationId xmlns="" xmlns:a16="http://schemas.microsoft.com/office/drawing/2014/main" id="{258BD5F5-ACDD-9759-EE70-103406B9B4FA}"/>
                </a:ext>
              </a:extLst>
            </p:cNvPr>
            <p:cNvSpPr/>
            <p:nvPr/>
          </p:nvSpPr>
          <p:spPr>
            <a:xfrm>
              <a:off x="2072775" y="3065575"/>
              <a:ext cx="126275" cy="13400"/>
            </a:xfrm>
            <a:custGeom>
              <a:avLst/>
              <a:gdLst/>
              <a:ahLst/>
              <a:cxnLst/>
              <a:rect l="l" t="t" r="r" b="b"/>
              <a:pathLst>
                <a:path w="5051" h="536" extrusionOk="0">
                  <a:moveTo>
                    <a:pt x="1" y="1"/>
                  </a:moveTo>
                  <a:lnTo>
                    <a:pt x="1" y="536"/>
                  </a:lnTo>
                  <a:lnTo>
                    <a:pt x="5050" y="536"/>
                  </a:lnTo>
                  <a:lnTo>
                    <a:pt x="5050"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panose="02000000000000000000" pitchFamily="2" charset="0"/>
                <a:ea typeface="Roboto" panose="02000000000000000000" pitchFamily="2" charset="0"/>
              </a:endParaRPr>
            </a:p>
          </p:txBody>
        </p:sp>
        <p:sp>
          <p:nvSpPr>
            <p:cNvPr id="13" name="Google Shape;1466;p42">
              <a:extLst>
                <a:ext uri="{FF2B5EF4-FFF2-40B4-BE49-F238E27FC236}">
                  <a16:creationId xmlns="" xmlns:a16="http://schemas.microsoft.com/office/drawing/2014/main" id="{53590314-FE90-354D-7C66-1352138800BD}"/>
                </a:ext>
              </a:extLst>
            </p:cNvPr>
            <p:cNvSpPr/>
            <p:nvPr/>
          </p:nvSpPr>
          <p:spPr>
            <a:xfrm>
              <a:off x="2072775" y="3038825"/>
              <a:ext cx="43300" cy="13400"/>
            </a:xfrm>
            <a:custGeom>
              <a:avLst/>
              <a:gdLst/>
              <a:ahLst/>
              <a:cxnLst/>
              <a:rect l="l" t="t" r="r" b="b"/>
              <a:pathLst>
                <a:path w="1732" h="536" extrusionOk="0">
                  <a:moveTo>
                    <a:pt x="1" y="0"/>
                  </a:moveTo>
                  <a:lnTo>
                    <a:pt x="1" y="535"/>
                  </a:lnTo>
                  <a:lnTo>
                    <a:pt x="1732" y="535"/>
                  </a:lnTo>
                  <a:lnTo>
                    <a:pt x="1732"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panose="02000000000000000000" pitchFamily="2" charset="0"/>
                <a:ea typeface="Roboto" panose="02000000000000000000" pitchFamily="2" charset="0"/>
              </a:endParaRPr>
            </a:p>
          </p:txBody>
        </p:sp>
        <p:sp>
          <p:nvSpPr>
            <p:cNvPr id="14" name="Google Shape;1467;p42">
              <a:extLst>
                <a:ext uri="{FF2B5EF4-FFF2-40B4-BE49-F238E27FC236}">
                  <a16:creationId xmlns="" xmlns:a16="http://schemas.microsoft.com/office/drawing/2014/main" id="{5520A55A-4B48-E8EE-2281-CF9303C03B2F}"/>
                </a:ext>
              </a:extLst>
            </p:cNvPr>
            <p:cNvSpPr/>
            <p:nvPr/>
          </p:nvSpPr>
          <p:spPr>
            <a:xfrm>
              <a:off x="2072775" y="3091900"/>
              <a:ext cx="126275" cy="13400"/>
            </a:xfrm>
            <a:custGeom>
              <a:avLst/>
              <a:gdLst/>
              <a:ahLst/>
              <a:cxnLst/>
              <a:rect l="l" t="t" r="r" b="b"/>
              <a:pathLst>
                <a:path w="5051" h="536" extrusionOk="0">
                  <a:moveTo>
                    <a:pt x="1" y="0"/>
                  </a:moveTo>
                  <a:lnTo>
                    <a:pt x="1" y="536"/>
                  </a:lnTo>
                  <a:lnTo>
                    <a:pt x="5050" y="536"/>
                  </a:lnTo>
                  <a:lnTo>
                    <a:pt x="5050"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panose="02000000000000000000" pitchFamily="2" charset="0"/>
                <a:ea typeface="Roboto" panose="02000000000000000000" pitchFamily="2" charset="0"/>
              </a:endParaRPr>
            </a:p>
          </p:txBody>
        </p:sp>
        <p:sp>
          <p:nvSpPr>
            <p:cNvPr id="15" name="Google Shape;1468;p42">
              <a:extLst>
                <a:ext uri="{FF2B5EF4-FFF2-40B4-BE49-F238E27FC236}">
                  <a16:creationId xmlns="" xmlns:a16="http://schemas.microsoft.com/office/drawing/2014/main" id="{B5984F08-6BBB-3D2F-7E86-161E31BD6F2D}"/>
                </a:ext>
              </a:extLst>
            </p:cNvPr>
            <p:cNvSpPr/>
            <p:nvPr/>
          </p:nvSpPr>
          <p:spPr>
            <a:xfrm>
              <a:off x="2072775" y="3118650"/>
              <a:ext cx="126275" cy="13425"/>
            </a:xfrm>
            <a:custGeom>
              <a:avLst/>
              <a:gdLst/>
              <a:ahLst/>
              <a:cxnLst/>
              <a:rect l="l" t="t" r="r" b="b"/>
              <a:pathLst>
                <a:path w="5051" h="537" extrusionOk="0">
                  <a:moveTo>
                    <a:pt x="1" y="1"/>
                  </a:moveTo>
                  <a:lnTo>
                    <a:pt x="1" y="536"/>
                  </a:lnTo>
                  <a:lnTo>
                    <a:pt x="5050" y="536"/>
                  </a:lnTo>
                  <a:lnTo>
                    <a:pt x="5050"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panose="02000000000000000000" pitchFamily="2" charset="0"/>
                <a:ea typeface="Roboto" panose="02000000000000000000" pitchFamily="2" charset="0"/>
              </a:endParaRPr>
            </a:p>
          </p:txBody>
        </p:sp>
        <p:sp>
          <p:nvSpPr>
            <p:cNvPr id="16" name="Google Shape;1469;p42">
              <a:extLst>
                <a:ext uri="{FF2B5EF4-FFF2-40B4-BE49-F238E27FC236}">
                  <a16:creationId xmlns="" xmlns:a16="http://schemas.microsoft.com/office/drawing/2014/main" id="{4BEE9A58-62F9-D64F-BF2D-8CF90B482F98}"/>
                </a:ext>
              </a:extLst>
            </p:cNvPr>
            <p:cNvSpPr/>
            <p:nvPr/>
          </p:nvSpPr>
          <p:spPr>
            <a:xfrm>
              <a:off x="2072775" y="3145425"/>
              <a:ext cx="126275" cy="13400"/>
            </a:xfrm>
            <a:custGeom>
              <a:avLst/>
              <a:gdLst/>
              <a:ahLst/>
              <a:cxnLst/>
              <a:rect l="l" t="t" r="r" b="b"/>
              <a:pathLst>
                <a:path w="5051" h="536" extrusionOk="0">
                  <a:moveTo>
                    <a:pt x="1" y="0"/>
                  </a:moveTo>
                  <a:lnTo>
                    <a:pt x="1" y="536"/>
                  </a:lnTo>
                  <a:lnTo>
                    <a:pt x="5050" y="536"/>
                  </a:lnTo>
                  <a:lnTo>
                    <a:pt x="5050"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panose="02000000000000000000" pitchFamily="2" charset="0"/>
                <a:ea typeface="Roboto" panose="02000000000000000000" pitchFamily="2" charset="0"/>
              </a:endParaRPr>
            </a:p>
          </p:txBody>
        </p:sp>
      </p:grpSp>
      <p:sp>
        <p:nvSpPr>
          <p:cNvPr id="779" name="Google Shape;587;p41">
            <a:extLst>
              <a:ext uri="{FF2B5EF4-FFF2-40B4-BE49-F238E27FC236}">
                <a16:creationId xmlns="" xmlns:a16="http://schemas.microsoft.com/office/drawing/2014/main" id="{88C92EDD-C6D0-3753-995A-F8C9BBBD2FDF}"/>
              </a:ext>
            </a:extLst>
          </p:cNvPr>
          <p:cNvSpPr/>
          <p:nvPr/>
        </p:nvSpPr>
        <p:spPr>
          <a:xfrm rot="10800000">
            <a:off x="4814460" y="2333206"/>
            <a:ext cx="2782000" cy="2782000"/>
          </a:xfrm>
          <a:prstGeom prst="pie">
            <a:avLst>
              <a:gd name="adj1" fmla="val 10788866"/>
              <a:gd name="adj2" fmla="val 16200000"/>
            </a:avLst>
          </a:prstGeom>
          <a:solidFill>
            <a:schemeClr val="accent1"/>
          </a:solidFill>
          <a:ln>
            <a:noFill/>
          </a:ln>
        </p:spPr>
        <p:txBody>
          <a:bodyPr spcFirstLastPara="1" wrap="square" lIns="121900" tIns="121900" rIns="121900" bIns="121900" anchor="ctr" anchorCtr="0">
            <a:noAutofit/>
          </a:bodyPr>
          <a:lstStyle/>
          <a:p>
            <a:endParaRPr sz="2400">
              <a:latin typeface="Roboto" panose="02000000000000000000" pitchFamily="2" charset="0"/>
              <a:ea typeface="Roboto" panose="02000000000000000000" pitchFamily="2" charset="0"/>
            </a:endParaRPr>
          </a:p>
        </p:txBody>
      </p:sp>
      <p:grpSp>
        <p:nvGrpSpPr>
          <p:cNvPr id="17" name="Google Shape;1240;p42">
            <a:extLst>
              <a:ext uri="{FF2B5EF4-FFF2-40B4-BE49-F238E27FC236}">
                <a16:creationId xmlns="" xmlns:a16="http://schemas.microsoft.com/office/drawing/2014/main" id="{739FF3E6-62A7-2F2B-84BB-2639064DE1CC}"/>
              </a:ext>
            </a:extLst>
          </p:cNvPr>
          <p:cNvGrpSpPr/>
          <p:nvPr/>
        </p:nvGrpSpPr>
        <p:grpSpPr>
          <a:xfrm>
            <a:off x="6457951" y="3559326"/>
            <a:ext cx="337223" cy="435021"/>
            <a:chOff x="4518575" y="2506200"/>
            <a:chExt cx="206100" cy="265450"/>
          </a:xfrm>
        </p:grpSpPr>
        <p:sp>
          <p:nvSpPr>
            <p:cNvPr id="18" name="Google Shape;1241;p42">
              <a:extLst>
                <a:ext uri="{FF2B5EF4-FFF2-40B4-BE49-F238E27FC236}">
                  <a16:creationId xmlns="" xmlns:a16="http://schemas.microsoft.com/office/drawing/2014/main" id="{9F74345C-4CEE-71EF-6DED-F3C399B8E960}"/>
                </a:ext>
              </a:extLst>
            </p:cNvPr>
            <p:cNvSpPr/>
            <p:nvPr/>
          </p:nvSpPr>
          <p:spPr>
            <a:xfrm>
              <a:off x="4518575" y="2506200"/>
              <a:ext cx="206100" cy="265450"/>
            </a:xfrm>
            <a:custGeom>
              <a:avLst/>
              <a:gdLst/>
              <a:ahLst/>
              <a:cxnLst/>
              <a:rect l="l" t="t" r="r" b="b"/>
              <a:pathLst>
                <a:path w="8244" h="10618" extrusionOk="0">
                  <a:moveTo>
                    <a:pt x="7440" y="786"/>
                  </a:moveTo>
                  <a:lnTo>
                    <a:pt x="7440" y="9832"/>
                  </a:lnTo>
                  <a:lnTo>
                    <a:pt x="803" y="9832"/>
                  </a:lnTo>
                  <a:lnTo>
                    <a:pt x="803" y="786"/>
                  </a:lnTo>
                  <a:close/>
                  <a:moveTo>
                    <a:pt x="0" y="1"/>
                  </a:moveTo>
                  <a:lnTo>
                    <a:pt x="0" y="10617"/>
                  </a:lnTo>
                  <a:lnTo>
                    <a:pt x="8243" y="10617"/>
                  </a:lnTo>
                  <a:lnTo>
                    <a:pt x="8243"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panose="02000000000000000000" pitchFamily="2" charset="0"/>
                <a:ea typeface="Roboto" panose="02000000000000000000" pitchFamily="2" charset="0"/>
              </a:endParaRPr>
            </a:p>
          </p:txBody>
        </p:sp>
        <p:sp>
          <p:nvSpPr>
            <p:cNvPr id="19" name="Google Shape;1242;p42">
              <a:extLst>
                <a:ext uri="{FF2B5EF4-FFF2-40B4-BE49-F238E27FC236}">
                  <a16:creationId xmlns="" xmlns:a16="http://schemas.microsoft.com/office/drawing/2014/main" id="{FCF4E156-64F3-33D5-5BFC-A0658142A406}"/>
                </a:ext>
              </a:extLst>
            </p:cNvPr>
            <p:cNvSpPr/>
            <p:nvPr/>
          </p:nvSpPr>
          <p:spPr>
            <a:xfrm>
              <a:off x="4628300" y="2555725"/>
              <a:ext cx="56225" cy="13400"/>
            </a:xfrm>
            <a:custGeom>
              <a:avLst/>
              <a:gdLst/>
              <a:ahLst/>
              <a:cxnLst/>
              <a:rect l="l" t="t" r="r" b="b"/>
              <a:pathLst>
                <a:path w="2249" h="536" extrusionOk="0">
                  <a:moveTo>
                    <a:pt x="0" y="0"/>
                  </a:moveTo>
                  <a:lnTo>
                    <a:pt x="0" y="536"/>
                  </a:lnTo>
                  <a:lnTo>
                    <a:pt x="2249" y="536"/>
                  </a:lnTo>
                  <a:lnTo>
                    <a:pt x="2249"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panose="02000000000000000000" pitchFamily="2" charset="0"/>
                <a:ea typeface="Roboto" panose="02000000000000000000" pitchFamily="2" charset="0"/>
              </a:endParaRPr>
            </a:p>
          </p:txBody>
        </p:sp>
        <p:sp>
          <p:nvSpPr>
            <p:cNvPr id="20" name="Google Shape;1243;p42">
              <a:extLst>
                <a:ext uri="{FF2B5EF4-FFF2-40B4-BE49-F238E27FC236}">
                  <a16:creationId xmlns="" xmlns:a16="http://schemas.microsoft.com/office/drawing/2014/main" id="{BA238E9E-9231-CEEF-F7B1-AD207620D314}"/>
                </a:ext>
              </a:extLst>
            </p:cNvPr>
            <p:cNvSpPr/>
            <p:nvPr/>
          </p:nvSpPr>
          <p:spPr>
            <a:xfrm>
              <a:off x="4628300" y="2608800"/>
              <a:ext cx="56225" cy="13425"/>
            </a:xfrm>
            <a:custGeom>
              <a:avLst/>
              <a:gdLst/>
              <a:ahLst/>
              <a:cxnLst/>
              <a:rect l="l" t="t" r="r" b="b"/>
              <a:pathLst>
                <a:path w="2249" h="537" extrusionOk="0">
                  <a:moveTo>
                    <a:pt x="0" y="1"/>
                  </a:moveTo>
                  <a:lnTo>
                    <a:pt x="0" y="536"/>
                  </a:lnTo>
                  <a:lnTo>
                    <a:pt x="2249" y="536"/>
                  </a:lnTo>
                  <a:lnTo>
                    <a:pt x="2249"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panose="02000000000000000000" pitchFamily="2" charset="0"/>
                <a:ea typeface="Roboto" panose="02000000000000000000" pitchFamily="2" charset="0"/>
              </a:endParaRPr>
            </a:p>
          </p:txBody>
        </p:sp>
        <p:sp>
          <p:nvSpPr>
            <p:cNvPr id="21" name="Google Shape;1244;p42">
              <a:extLst>
                <a:ext uri="{FF2B5EF4-FFF2-40B4-BE49-F238E27FC236}">
                  <a16:creationId xmlns="" xmlns:a16="http://schemas.microsoft.com/office/drawing/2014/main" id="{FA4B7BFB-5AB7-7011-351D-3DB57C12F11B}"/>
                </a:ext>
              </a:extLst>
            </p:cNvPr>
            <p:cNvSpPr/>
            <p:nvPr/>
          </p:nvSpPr>
          <p:spPr>
            <a:xfrm>
              <a:off x="4628300" y="2715425"/>
              <a:ext cx="56225" cy="13400"/>
            </a:xfrm>
            <a:custGeom>
              <a:avLst/>
              <a:gdLst/>
              <a:ahLst/>
              <a:cxnLst/>
              <a:rect l="l" t="t" r="r" b="b"/>
              <a:pathLst>
                <a:path w="2249" h="536" extrusionOk="0">
                  <a:moveTo>
                    <a:pt x="0" y="0"/>
                  </a:moveTo>
                  <a:lnTo>
                    <a:pt x="0" y="535"/>
                  </a:lnTo>
                  <a:lnTo>
                    <a:pt x="2249" y="535"/>
                  </a:lnTo>
                  <a:lnTo>
                    <a:pt x="2249"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panose="02000000000000000000" pitchFamily="2" charset="0"/>
                <a:ea typeface="Roboto" panose="02000000000000000000" pitchFamily="2" charset="0"/>
              </a:endParaRPr>
            </a:p>
          </p:txBody>
        </p:sp>
        <p:sp>
          <p:nvSpPr>
            <p:cNvPr id="22" name="Google Shape;1245;p42">
              <a:extLst>
                <a:ext uri="{FF2B5EF4-FFF2-40B4-BE49-F238E27FC236}">
                  <a16:creationId xmlns="" xmlns:a16="http://schemas.microsoft.com/office/drawing/2014/main" id="{DDCB3615-CCDB-D9C5-3BDB-6900F173A6E3}"/>
                </a:ext>
              </a:extLst>
            </p:cNvPr>
            <p:cNvSpPr/>
            <p:nvPr/>
          </p:nvSpPr>
          <p:spPr>
            <a:xfrm>
              <a:off x="4628300" y="2662325"/>
              <a:ext cx="56225" cy="12975"/>
            </a:xfrm>
            <a:custGeom>
              <a:avLst/>
              <a:gdLst/>
              <a:ahLst/>
              <a:cxnLst/>
              <a:rect l="l" t="t" r="r" b="b"/>
              <a:pathLst>
                <a:path w="2249" h="519" extrusionOk="0">
                  <a:moveTo>
                    <a:pt x="0" y="1"/>
                  </a:moveTo>
                  <a:lnTo>
                    <a:pt x="0" y="518"/>
                  </a:lnTo>
                  <a:lnTo>
                    <a:pt x="2249" y="518"/>
                  </a:lnTo>
                  <a:lnTo>
                    <a:pt x="2249"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panose="02000000000000000000" pitchFamily="2" charset="0"/>
                <a:ea typeface="Roboto" panose="02000000000000000000" pitchFamily="2" charset="0"/>
              </a:endParaRPr>
            </a:p>
          </p:txBody>
        </p:sp>
        <p:sp>
          <p:nvSpPr>
            <p:cNvPr id="23" name="Google Shape;1246;p42">
              <a:extLst>
                <a:ext uri="{FF2B5EF4-FFF2-40B4-BE49-F238E27FC236}">
                  <a16:creationId xmlns="" xmlns:a16="http://schemas.microsoft.com/office/drawing/2014/main" id="{68418965-311B-CFE4-E0C8-902A31AAFB31}"/>
                </a:ext>
              </a:extLst>
            </p:cNvPr>
            <p:cNvSpPr/>
            <p:nvPr/>
          </p:nvSpPr>
          <p:spPr>
            <a:xfrm>
              <a:off x="4558275" y="2539225"/>
              <a:ext cx="49525" cy="40600"/>
            </a:xfrm>
            <a:custGeom>
              <a:avLst/>
              <a:gdLst/>
              <a:ahLst/>
              <a:cxnLst/>
              <a:rect l="l" t="t" r="r" b="b"/>
              <a:pathLst>
                <a:path w="1981" h="1624" extrusionOk="0">
                  <a:moveTo>
                    <a:pt x="1606" y="0"/>
                  </a:moveTo>
                  <a:lnTo>
                    <a:pt x="732" y="875"/>
                  </a:lnTo>
                  <a:lnTo>
                    <a:pt x="375" y="536"/>
                  </a:lnTo>
                  <a:lnTo>
                    <a:pt x="0" y="910"/>
                  </a:lnTo>
                  <a:lnTo>
                    <a:pt x="732" y="1624"/>
                  </a:lnTo>
                  <a:lnTo>
                    <a:pt x="1981" y="375"/>
                  </a:lnTo>
                  <a:lnTo>
                    <a:pt x="1606"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panose="02000000000000000000" pitchFamily="2" charset="0"/>
                <a:ea typeface="Roboto" panose="02000000000000000000" pitchFamily="2" charset="0"/>
              </a:endParaRPr>
            </a:p>
          </p:txBody>
        </p:sp>
        <p:sp>
          <p:nvSpPr>
            <p:cNvPr id="24" name="Google Shape;1247;p42">
              <a:extLst>
                <a:ext uri="{FF2B5EF4-FFF2-40B4-BE49-F238E27FC236}">
                  <a16:creationId xmlns="" xmlns:a16="http://schemas.microsoft.com/office/drawing/2014/main" id="{D1E518C8-6C0F-8897-A550-22617C518FAB}"/>
                </a:ext>
              </a:extLst>
            </p:cNvPr>
            <p:cNvSpPr/>
            <p:nvPr/>
          </p:nvSpPr>
          <p:spPr>
            <a:xfrm>
              <a:off x="4558275" y="2592300"/>
              <a:ext cx="49525" cy="40625"/>
            </a:xfrm>
            <a:custGeom>
              <a:avLst/>
              <a:gdLst/>
              <a:ahLst/>
              <a:cxnLst/>
              <a:rect l="l" t="t" r="r" b="b"/>
              <a:pathLst>
                <a:path w="1981" h="1625" extrusionOk="0">
                  <a:moveTo>
                    <a:pt x="1606" y="1"/>
                  </a:moveTo>
                  <a:lnTo>
                    <a:pt x="732" y="893"/>
                  </a:lnTo>
                  <a:lnTo>
                    <a:pt x="375" y="536"/>
                  </a:lnTo>
                  <a:lnTo>
                    <a:pt x="0" y="911"/>
                  </a:lnTo>
                  <a:lnTo>
                    <a:pt x="732" y="1624"/>
                  </a:lnTo>
                  <a:lnTo>
                    <a:pt x="1981" y="375"/>
                  </a:lnTo>
                  <a:lnTo>
                    <a:pt x="1606"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panose="02000000000000000000" pitchFamily="2" charset="0"/>
                <a:ea typeface="Roboto" panose="02000000000000000000" pitchFamily="2" charset="0"/>
              </a:endParaRPr>
            </a:p>
          </p:txBody>
        </p:sp>
        <p:sp>
          <p:nvSpPr>
            <p:cNvPr id="25" name="Google Shape;1248;p42">
              <a:extLst>
                <a:ext uri="{FF2B5EF4-FFF2-40B4-BE49-F238E27FC236}">
                  <a16:creationId xmlns="" xmlns:a16="http://schemas.microsoft.com/office/drawing/2014/main" id="{BF125770-4C1A-F1C6-34C8-D76D593C455F}"/>
                </a:ext>
              </a:extLst>
            </p:cNvPr>
            <p:cNvSpPr/>
            <p:nvPr/>
          </p:nvSpPr>
          <p:spPr>
            <a:xfrm>
              <a:off x="4558275" y="2645375"/>
              <a:ext cx="49525" cy="41075"/>
            </a:xfrm>
            <a:custGeom>
              <a:avLst/>
              <a:gdLst/>
              <a:ahLst/>
              <a:cxnLst/>
              <a:rect l="l" t="t" r="r" b="b"/>
              <a:pathLst>
                <a:path w="1981" h="1643" extrusionOk="0">
                  <a:moveTo>
                    <a:pt x="1606" y="1"/>
                  </a:moveTo>
                  <a:lnTo>
                    <a:pt x="732" y="893"/>
                  </a:lnTo>
                  <a:lnTo>
                    <a:pt x="375" y="536"/>
                  </a:lnTo>
                  <a:lnTo>
                    <a:pt x="0" y="911"/>
                  </a:lnTo>
                  <a:lnTo>
                    <a:pt x="732" y="1642"/>
                  </a:lnTo>
                  <a:lnTo>
                    <a:pt x="1981" y="376"/>
                  </a:lnTo>
                  <a:lnTo>
                    <a:pt x="1606"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panose="02000000000000000000" pitchFamily="2" charset="0"/>
                <a:ea typeface="Roboto" panose="02000000000000000000" pitchFamily="2" charset="0"/>
              </a:endParaRPr>
            </a:p>
          </p:txBody>
        </p:sp>
        <p:sp>
          <p:nvSpPr>
            <p:cNvPr id="26" name="Google Shape;1249;p42">
              <a:extLst>
                <a:ext uri="{FF2B5EF4-FFF2-40B4-BE49-F238E27FC236}">
                  <a16:creationId xmlns="" xmlns:a16="http://schemas.microsoft.com/office/drawing/2014/main" id="{1A7D8711-619A-3482-DB72-9F9403420AC3}"/>
                </a:ext>
              </a:extLst>
            </p:cNvPr>
            <p:cNvSpPr/>
            <p:nvPr/>
          </p:nvSpPr>
          <p:spPr>
            <a:xfrm>
              <a:off x="4558275" y="2698025"/>
              <a:ext cx="49525" cy="40600"/>
            </a:xfrm>
            <a:custGeom>
              <a:avLst/>
              <a:gdLst/>
              <a:ahLst/>
              <a:cxnLst/>
              <a:rect l="l" t="t" r="r" b="b"/>
              <a:pathLst>
                <a:path w="1981" h="1624" extrusionOk="0">
                  <a:moveTo>
                    <a:pt x="1606" y="0"/>
                  </a:moveTo>
                  <a:lnTo>
                    <a:pt x="732" y="875"/>
                  </a:lnTo>
                  <a:lnTo>
                    <a:pt x="375" y="536"/>
                  </a:lnTo>
                  <a:lnTo>
                    <a:pt x="0" y="910"/>
                  </a:lnTo>
                  <a:lnTo>
                    <a:pt x="732" y="1624"/>
                  </a:lnTo>
                  <a:lnTo>
                    <a:pt x="1981" y="375"/>
                  </a:lnTo>
                  <a:lnTo>
                    <a:pt x="1606"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panose="02000000000000000000" pitchFamily="2" charset="0"/>
                <a:ea typeface="Roboto" panose="02000000000000000000" pitchFamily="2" charset="0"/>
              </a:endParaRPr>
            </a:p>
          </p:txBody>
        </p:sp>
      </p:grpSp>
    </p:spTree>
    <p:extLst>
      <p:ext uri="{BB962C8B-B14F-4D97-AF65-F5344CB8AC3E}">
        <p14:creationId xmlns="" xmlns:p14="http://schemas.microsoft.com/office/powerpoint/2010/main" val="352716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769"/>
                                        </p:tgtEl>
                                        <p:attrNameLst>
                                          <p:attrName>style.visibility</p:attrName>
                                        </p:attrNameLst>
                                      </p:cBhvr>
                                      <p:to>
                                        <p:strVal val="visible"/>
                                      </p:to>
                                    </p:set>
                                    <p:animEffect transition="in" filter="fade">
                                      <p:cBhvr>
                                        <p:cTn id="21" dur="500"/>
                                        <p:tgtEl>
                                          <p:spTgt spid="76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78"/>
                                        </p:tgtEl>
                                        <p:attrNameLst>
                                          <p:attrName>style.visibility</p:attrName>
                                        </p:attrNameLst>
                                      </p:cBhvr>
                                      <p:to>
                                        <p:strVal val="visible"/>
                                      </p:to>
                                    </p:set>
                                    <p:animEffect transition="in" filter="fade">
                                      <p:cBhvr>
                                        <p:cTn id="24" dur="500"/>
                                        <p:tgtEl>
                                          <p:spTgt spid="77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70"/>
                                        </p:tgtEl>
                                        <p:attrNameLst>
                                          <p:attrName>style.visibility</p:attrName>
                                        </p:attrNameLst>
                                      </p:cBhvr>
                                      <p:to>
                                        <p:strVal val="visible"/>
                                      </p:to>
                                    </p:set>
                                    <p:animEffect transition="in" filter="fade">
                                      <p:cBhvr>
                                        <p:cTn id="27" dur="500"/>
                                        <p:tgtEl>
                                          <p:spTgt spid="77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79"/>
                                        </p:tgtEl>
                                        <p:attrNameLst>
                                          <p:attrName>style.visibility</p:attrName>
                                        </p:attrNameLst>
                                      </p:cBhvr>
                                      <p:to>
                                        <p:strVal val="visible"/>
                                      </p:to>
                                    </p:set>
                                    <p:animEffect transition="in" filter="fade">
                                      <p:cBhvr>
                                        <p:cTn id="30" dur="500"/>
                                        <p:tgtEl>
                                          <p:spTgt spid="779"/>
                                        </p:tgtEl>
                                      </p:cBhvr>
                                    </p:animEffect>
                                  </p:childTnLst>
                                </p:cTn>
                              </p:par>
                            </p:childTnLst>
                          </p:cTn>
                        </p:par>
                        <p:par>
                          <p:cTn id="31" fill="hold">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500"/>
                                        <p:tgtEl>
                                          <p:spTgt spid="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769" grpId="0" animBg="1"/>
      <p:bldP spid="770" grpId="0" animBg="1"/>
      <p:bldP spid="4" grpId="0"/>
      <p:bldP spid="5" grpId="0"/>
      <p:bldP spid="6" grpId="0"/>
      <p:bldP spid="8" grpId="0"/>
      <p:bldP spid="778" grpId="0" animBg="1"/>
      <p:bldP spid="779" grpId="0" animBg="1"/>
    </p:bldLst>
  </p:timing>
</p:sld>
</file>

<file path=ppt/theme/theme1.xml><?xml version="1.0" encoding="utf-8"?>
<a:theme xmlns:a="http://schemas.openxmlformats.org/drawingml/2006/main" name="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821</TotalTime>
  <Words>1343</Words>
  <Application>Microsoft Office PowerPoint</Application>
  <PresentationFormat>Custom</PresentationFormat>
  <Paragraphs>197</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PANDUAN PENGELOLAAN  Website OPD Tahun 2022</vt:lpstr>
      <vt:lpstr>Materi Panduan  Pengolaan  Website</vt:lpstr>
      <vt:lpstr>Dasar Hukum</vt:lpstr>
      <vt:lpstr>Pembangunan Situs Web OPD</vt:lpstr>
      <vt:lpstr>Panduan Penyelenggaraan Situs Web OPD</vt:lpstr>
      <vt:lpstr>Pengelola</vt:lpstr>
      <vt:lpstr>Slide 7</vt:lpstr>
      <vt:lpstr>Slide 8</vt:lpstr>
      <vt:lpstr>Slide 9</vt:lpstr>
      <vt:lpstr>Desain Situs Web</vt:lpstr>
      <vt:lpstr>Pemutakhiran Content Situs Web </vt:lpstr>
      <vt:lpstr>Pemutakhiran Content Situs Web </vt:lpstr>
      <vt:lpstr>Pemutakhiran Content Situs Web </vt:lpstr>
      <vt:lpstr>Pemutakhiran Content Situs Web </vt:lpstr>
      <vt:lpstr>Pemutakhiran Content Situs Web </vt:lpstr>
      <vt:lpstr>Pemutakhiran Content Situs Web </vt:lpstr>
      <vt:lpstr>Pemutakhiran Content Situs Web </vt:lpstr>
      <vt:lpstr>Pemutakhiran Content Situs Web </vt:lpstr>
      <vt:lpstr>Pemutakhiran Content Situs Web </vt:lpstr>
      <vt:lpstr>Pemutakhiran Content Situs Web </vt:lpstr>
      <vt:lpstr>Pemutakhiran Content Situs Web </vt:lpstr>
      <vt:lpstr>Pemutakhiran Content Situs Web </vt:lpstr>
      <vt:lpstr>Pemutakhiran Content Situs Web </vt:lpstr>
      <vt:lpstr>Pemutakhiran Content Situs Web </vt:lpstr>
      <vt:lpstr>Pemutakhiran Content Situs Web </vt:lpstr>
      <vt:lpstr>Pemutakhiran Content Situs Web </vt:lpstr>
      <vt:lpstr>Pemutakhiran Content Situs Web </vt:lpstr>
      <vt:lpstr>SELESAI - TERIMAKASIH</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PANDUAN PENGELOLAAN  SITUS WEB OPD</dc:title>
  <dc:creator>Akbar dewa</dc:creator>
  <cp:lastModifiedBy>6282183263793</cp:lastModifiedBy>
  <cp:revision>57</cp:revision>
  <dcterms:created xsi:type="dcterms:W3CDTF">2022-09-15T14:37:33Z</dcterms:created>
  <dcterms:modified xsi:type="dcterms:W3CDTF">2022-09-19T07:52:26Z</dcterms:modified>
</cp:coreProperties>
</file>